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381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381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381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381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381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381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003462"/>
          </a:solidFill>
        </a:fill>
      </a:tcStyle>
    </a:band2H>
    <a:firstCol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3462"/>
          </a:solidFill>
        </a:fill>
      </a:tcStyle>
    </a:lastRow>
    <a:firstRow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38100" cap="flat">
              <a:solidFill>
                <a:srgbClr val="003462"/>
              </a:solidFill>
              <a:prstDash val="solid"/>
              <a:round/>
            </a:ln>
          </a:top>
          <a:bottom>
            <a:ln w="127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003462"/>
        </a:fontRef>
        <a:srgbClr val="003462"/>
      </a:tcTxStyle>
      <a:tcStyle>
        <a:tcBdr>
          <a:left>
            <a:ln w="12700" cap="flat">
              <a:solidFill>
                <a:srgbClr val="003462"/>
              </a:solidFill>
              <a:prstDash val="solid"/>
              <a:round/>
            </a:ln>
          </a:left>
          <a:right>
            <a:ln w="12700" cap="flat">
              <a:solidFill>
                <a:srgbClr val="003462"/>
              </a:solidFill>
              <a:prstDash val="solid"/>
              <a:round/>
            </a:ln>
          </a:right>
          <a:top>
            <a:ln w="12700" cap="flat">
              <a:solidFill>
                <a:srgbClr val="003462"/>
              </a:solidFill>
              <a:prstDash val="solid"/>
              <a:round/>
            </a:ln>
          </a:top>
          <a:bottom>
            <a:ln w="38100" cap="flat">
              <a:solidFill>
                <a:srgbClr val="003462"/>
              </a:solidFill>
              <a:prstDash val="solid"/>
              <a:round/>
            </a:ln>
          </a:bottom>
          <a:insideH>
            <a:ln w="12700" cap="flat">
              <a:solidFill>
                <a:srgbClr val="003462"/>
              </a:solidFill>
              <a:prstDash val="solid"/>
              <a:round/>
            </a:ln>
          </a:insideH>
          <a:insideV>
            <a:ln w="12700" cap="flat">
              <a:solidFill>
                <a:srgbClr val="003462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본문 첫 번째 줄…"/>
          <p:cNvSpPr txBox="1"/>
          <p:nvPr>
            <p:ph type="body" sz="quarter" idx="1" hasCustomPrompt="1"/>
          </p:nvPr>
        </p:nvSpPr>
        <p:spPr>
          <a:xfrm>
            <a:off x="1201340" y="11847162"/>
            <a:ext cx="2197100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00">
                <a:solidFill>
                  <a:srgbClr val="FFFFFF"/>
                </a:solidFill>
              </a:defRPr>
            </a:lvl1pPr>
            <a:lvl2pPr marL="1041400" indent="-431800" defTabSz="784225">
              <a:lnSpc>
                <a:spcPct val="100000"/>
              </a:lnSpc>
              <a:spcBef>
                <a:spcPts val="0"/>
              </a:spcBef>
              <a:defRPr b="1" sz="3400">
                <a:solidFill>
                  <a:srgbClr val="FFFFFF"/>
                </a:solidFill>
              </a:defRPr>
            </a:lvl2pPr>
            <a:lvl3pPr marL="1651000" indent="-431800" defTabSz="784225">
              <a:lnSpc>
                <a:spcPct val="100000"/>
              </a:lnSpc>
              <a:spcBef>
                <a:spcPts val="0"/>
              </a:spcBef>
              <a:defRPr b="1" sz="3400">
                <a:solidFill>
                  <a:srgbClr val="FFFFFF"/>
                </a:solidFill>
              </a:defRPr>
            </a:lvl3pPr>
            <a:lvl4pPr marL="2260600" indent="-431800" defTabSz="784225">
              <a:lnSpc>
                <a:spcPct val="100000"/>
              </a:lnSpc>
              <a:spcBef>
                <a:spcPts val="0"/>
              </a:spcBef>
              <a:defRPr b="1" sz="3400">
                <a:solidFill>
                  <a:srgbClr val="FFFFFF"/>
                </a:solidFill>
              </a:defRPr>
            </a:lvl4pPr>
            <a:lvl5pPr marL="2870200" indent="-431800" defTabSz="784225">
              <a:lnSpc>
                <a:spcPct val="100000"/>
              </a:lnSpc>
              <a:spcBef>
                <a:spcPts val="0"/>
              </a:spcBef>
              <a:defRPr b="1" sz="3400">
                <a:solidFill>
                  <a:srgbClr val="FFFFFF"/>
                </a:solidFill>
              </a:defRPr>
            </a:lvl5pPr>
          </a:lstStyle>
          <a:p>
            <a:pPr/>
            <a:r>
              <a:t>저자 및 날짜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21" hasCustomPrompt="1"/>
          </p:nvPr>
        </p:nvSpPr>
        <p:spPr>
          <a:xfrm>
            <a:off x="1201342" y="7210490"/>
            <a:ext cx="21971002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</a:lstStyle>
          <a:p>
            <a:pPr/>
            <a:r>
              <a:t>프레젠테이션 부제</a:t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/>
          <p:nvPr>
            <p:ph type="body" idx="1" hasCustomPrompt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004D80"/>
                </a:solidFill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004D80"/>
                </a:solidFill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004D80"/>
                </a:solidFill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004D80"/>
                </a:solidFill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rgbClr val="004D80"/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사실 정보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</a:lstStyle>
          <a:p>
            <a:pPr/>
            <a:r>
              <a:t>사실 정보</a:t>
            </a:r>
          </a:p>
        </p:txBody>
      </p:sp>
      <p:sp>
        <p:nvSpPr>
          <p:cNvPr id="1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본문 첫 번째 줄…"/>
          <p:cNvSpPr txBox="1"/>
          <p:nvPr>
            <p:ph type="body" sz="quarter" idx="1" hasCustomPrompt="1"/>
          </p:nvPr>
        </p:nvSpPr>
        <p:spPr>
          <a:xfrm>
            <a:off x="2480824" y="10675453"/>
            <a:ext cx="201492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속성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본문 첫 번째 줄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/>
          <a:lstStyle>
            <a:lvl1pPr marL="469900" indent="-300876">
              <a:spcBef>
                <a:spcPts val="0"/>
              </a:spcBef>
              <a:buSzTx/>
              <a:buNone/>
              <a:defRPr spc="-200" sz="8500">
                <a:solidFill>
                  <a:srgbClr val="004D8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“멋진 인용구”</a:t>
            </a:r>
          </a:p>
        </p:txBody>
      </p:sp>
      <p:sp>
        <p:nvSpPr>
          <p:cNvPr id="11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617931575_1991x1322.jpg"/>
          <p:cNvSpPr/>
          <p:nvPr>
            <p:ph type="pic" sz="quarter" idx="21"/>
          </p:nvPr>
        </p:nvSpPr>
        <p:spPr>
          <a:xfrm>
            <a:off x="15436504" y="1270000"/>
            <a:ext cx="8167168" cy="54229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740627569_2880x1920.jpg"/>
          <p:cNvSpPr/>
          <p:nvPr>
            <p:ph type="pic" sz="quarter" idx="22"/>
          </p:nvPr>
        </p:nvSpPr>
        <p:spPr>
          <a:xfrm>
            <a:off x="15461772" y="7085972"/>
            <a:ext cx="8148415" cy="5432277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996267730_2880x1920.jpg"/>
          <p:cNvSpPr/>
          <p:nvPr>
            <p:ph type="pic" idx="23"/>
          </p:nvPr>
        </p:nvSpPr>
        <p:spPr>
          <a:xfrm>
            <a:off x="-124636" y="1270000"/>
            <a:ext cx="16859220" cy="1123948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996267730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740627569_2880x1920.jp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본문 첫 번째 줄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00"/>
            </a:lvl1pPr>
            <a:lvl2pPr marL="1041400" indent="-431800" defTabSz="784225">
              <a:lnSpc>
                <a:spcPct val="100000"/>
              </a:lnSpc>
              <a:spcBef>
                <a:spcPts val="0"/>
              </a:spcBef>
              <a:defRPr b="1" sz="3400"/>
            </a:lvl2pPr>
            <a:lvl3pPr marL="1651000" indent="-431800" defTabSz="784225">
              <a:lnSpc>
                <a:spcPct val="100000"/>
              </a:lnSpc>
              <a:spcBef>
                <a:spcPts val="0"/>
              </a:spcBef>
              <a:defRPr b="1" sz="3400"/>
            </a:lvl3pPr>
            <a:lvl4pPr marL="2260600" indent="-431800" defTabSz="784225">
              <a:lnSpc>
                <a:spcPct val="100000"/>
              </a:lnSpc>
              <a:spcBef>
                <a:spcPts val="0"/>
              </a:spcBef>
              <a:defRPr b="1" sz="3400"/>
            </a:lvl4pPr>
            <a:lvl5pPr marL="2870200" indent="-431800" defTabSz="784225">
              <a:lnSpc>
                <a:spcPct val="100000"/>
              </a:lnSpc>
              <a:spcBef>
                <a:spcPts val="0"/>
              </a:spcBef>
              <a:defRPr b="1" sz="3400"/>
            </a:lvl5pPr>
          </a:lstStyle>
          <a:p>
            <a:pPr/>
            <a:r>
              <a:t>저자 및 날짜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본문 첫 번째 줄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</a:lstStyle>
          <a:p>
            <a:pPr/>
            <a:r>
              <a:t>프레젠테이션 부제</a:t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36959463_1989x1321.jpg"/>
          <p:cNvSpPr/>
          <p:nvPr>
            <p:ph type="pic" idx="21"/>
          </p:nvPr>
        </p:nvSpPr>
        <p:spPr>
          <a:xfrm>
            <a:off x="9226574" y="1270000"/>
            <a:ext cx="16840152" cy="11184436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xfrm>
            <a:off x="1206500" y="952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본문 첫 번째 줄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본문 첫 번째 줄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/>
            <a:r>
              <a:t>슬라이드 구분점 텍스트</a:t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본문 첫 번째 줄…"/>
          <p:cNvSpPr txBox="1"/>
          <p:nvPr>
            <p:ph type="body" sz="quarter" idx="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본문 첫 번째 줄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슬라이드 구분점 텍스트</a:t>
            </a:r>
          </a:p>
        </p:txBody>
      </p:sp>
      <p:sp>
        <p:nvSpPr>
          <p:cNvPr id="62" name="617931575_1991x1322.jpg"/>
          <p:cNvSpPr/>
          <p:nvPr>
            <p:ph type="pic" idx="22"/>
          </p:nvPr>
        </p:nvSpPr>
        <p:spPr>
          <a:xfrm>
            <a:off x="8432800" y="1263847"/>
            <a:ext cx="16850011" cy="11188206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슬라이드 제목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72" name="슬라이드 번호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/>
          <p:nvPr>
            <p:ph type="title" hasCustomPrompt="1"/>
          </p:nvPr>
        </p:nvSpPr>
        <p:spPr>
          <a:xfrm>
            <a:off x="1206500" y="952500"/>
            <a:ext cx="21971000" cy="143495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0" name="본문 첫 번째 줄…"/>
          <p:cNvSpPr txBox="1"/>
          <p:nvPr>
            <p:ph type="body" sz="quarter" idx="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89" name="본문 첫 번째 줄…"/>
          <p:cNvSpPr txBox="1"/>
          <p:nvPr>
            <p:ph type="body" sz="quarter" idx="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의제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본문 첫 번째 줄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의제 주제</a:t>
            </a:r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본문 첫 번째 줄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제목 텍스트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4D8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4D8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4D8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4D8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4D8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4D8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4D8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4D8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4D8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2 강의실 강민구"/>
          <p:cNvSpPr txBox="1"/>
          <p:nvPr>
            <p:ph type="body" sz="quarter" idx="1"/>
          </p:nvPr>
        </p:nvSpPr>
        <p:spPr>
          <a:xfrm>
            <a:off x="1201341" y="11847162"/>
            <a:ext cx="21971002" cy="636980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2 강의실 강민구</a:t>
            </a:r>
          </a:p>
        </p:txBody>
      </p:sp>
      <p:sp>
        <p:nvSpPr>
          <p:cNvPr id="152" name="JSP MODEL1 개인과제"/>
          <p:cNvSpPr txBox="1"/>
          <p:nvPr>
            <p:ph type="title"/>
          </p:nvPr>
        </p:nvSpPr>
        <p:spPr>
          <a:xfrm>
            <a:off x="1206495" y="2574991"/>
            <a:ext cx="21971006" cy="4648202"/>
          </a:xfrm>
          <a:prstGeom prst="rect">
            <a:avLst/>
          </a:prstGeom>
        </p:spPr>
        <p:txBody>
          <a:bodyPr/>
          <a:lstStyle>
            <a:lvl1pPr>
              <a:defRPr spc="-300"/>
            </a:lvl1pPr>
          </a:lstStyle>
          <a:p>
            <a:pPr/>
            <a:r>
              <a:t>JSP MODEL1 개인과제</a:t>
            </a:r>
          </a:p>
        </p:txBody>
      </p:sp>
      <p:sp>
        <p:nvSpPr>
          <p:cNvPr id="153" name="전자정부프레임워크 자바(java) 개발자 양성과정"/>
          <p:cNvSpPr txBox="1"/>
          <p:nvPr/>
        </p:nvSpPr>
        <p:spPr>
          <a:xfrm>
            <a:off x="2125517" y="7196865"/>
            <a:ext cx="21971002" cy="1905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825500">
              <a:defRPr b="1" sz="5500">
                <a:solidFill>
                  <a:schemeClr val="accent1"/>
                </a:solidFill>
              </a:defRPr>
            </a:lvl1pPr>
          </a:lstStyle>
          <a:p>
            <a:pPr/>
            <a:r>
              <a:t>전자정부프레임워크 자바(java) 개발자 양성과정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3. 게 시 판"/>
          <p:cNvSpPr txBox="1"/>
          <p:nvPr>
            <p:ph type="title"/>
          </p:nvPr>
        </p:nvSpPr>
        <p:spPr>
          <a:xfrm>
            <a:off x="1206500" y="952500"/>
            <a:ext cx="5407220" cy="1179431"/>
          </a:xfrm>
          <a:prstGeom prst="rect">
            <a:avLst/>
          </a:prstGeom>
          <a:solidFill>
            <a:srgbClr val="004D80"/>
          </a:solidFill>
        </p:spPr>
        <p:txBody>
          <a:bodyPr anchor="ctr"/>
          <a:lstStyle>
            <a:lvl1pPr algn="ctr" defTabSz="1901904">
              <a:defRPr spc="-200" sz="6600">
                <a:solidFill>
                  <a:srgbClr val="FFFFFF"/>
                </a:solidFill>
              </a:defRPr>
            </a:lvl1pPr>
          </a:lstStyle>
          <a:p>
            <a:pPr/>
            <a:r>
              <a:t> 4. 게 시 판</a:t>
            </a:r>
          </a:p>
        </p:txBody>
      </p:sp>
      <p:sp>
        <p:nvSpPr>
          <p:cNvPr id="321" name="직사각형"/>
          <p:cNvSpPr/>
          <p:nvPr/>
        </p:nvSpPr>
        <p:spPr>
          <a:xfrm>
            <a:off x="-125520" y="-10832"/>
            <a:ext cx="24635040" cy="489583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2" name="직사각형"/>
          <p:cNvSpPr/>
          <p:nvPr/>
        </p:nvSpPr>
        <p:spPr>
          <a:xfrm>
            <a:off x="-30733" y="1868"/>
            <a:ext cx="16216167" cy="48958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25" name="2) 글쓰기"/>
          <p:cNvGrpSpPr/>
          <p:nvPr/>
        </p:nvGrpSpPr>
        <p:grpSpPr>
          <a:xfrm>
            <a:off x="3313029" y="2303302"/>
            <a:ext cx="3052527" cy="816297"/>
            <a:chOff x="0" y="0"/>
            <a:chExt cx="3052526" cy="816296"/>
          </a:xfrm>
        </p:grpSpPr>
        <p:sp>
          <p:nvSpPr>
            <p:cNvPr id="323" name="직사각형"/>
            <p:cNvSpPr/>
            <p:nvPr/>
          </p:nvSpPr>
          <p:spPr>
            <a:xfrm>
              <a:off x="-1" y="-1"/>
              <a:ext cx="3052528" cy="816298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1243552">
                <a:lnSpc>
                  <a:spcPct val="80000"/>
                </a:lnSpc>
                <a:defRPr b="1" spc="-85" sz="4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4" name="2) 글쓰기"/>
            <p:cNvSpPr txBox="1"/>
            <p:nvPr/>
          </p:nvSpPr>
          <p:spPr>
            <a:xfrm>
              <a:off x="-1" y="-1"/>
              <a:ext cx="3052528" cy="816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1243552">
                <a:lnSpc>
                  <a:spcPct val="80000"/>
                </a:lnSpc>
                <a:defRPr b="1" spc="-100" sz="4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2) 글쓰기</a:t>
              </a:r>
            </a:p>
          </p:txBody>
        </p:sp>
      </p:grpSp>
      <p:sp>
        <p:nvSpPr>
          <p:cNvPr id="326" name="* 글쓰기…"/>
          <p:cNvSpPr txBox="1"/>
          <p:nvPr>
            <p:ph type="body" sz="quarter" idx="1"/>
          </p:nvPr>
        </p:nvSpPr>
        <p:spPr>
          <a:xfrm>
            <a:off x="15974463" y="6190715"/>
            <a:ext cx="5229605" cy="2653339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defTabSz="2438337">
              <a:defRPr sz="3000">
                <a:solidFill>
                  <a:srgbClr val="5E5E5E"/>
                </a:solidFill>
              </a:defRPr>
            </a:pPr>
            <a:r>
              <a:t>* 글쓰기</a:t>
            </a:r>
          </a:p>
          <a:p>
            <a:pPr defTabSz="2438337">
              <a:defRPr b="0" sz="3000">
                <a:solidFill>
                  <a:srgbClr val="5E5E5E"/>
                </a:solidFill>
              </a:defRPr>
            </a:pPr>
            <a:r>
              <a:t>회원 닉네임 표시</a:t>
            </a:r>
          </a:p>
          <a:p>
            <a:pPr defTabSz="2438337">
              <a:defRPr b="0" sz="3000">
                <a:solidFill>
                  <a:srgbClr val="5E5E5E"/>
                </a:solidFill>
              </a:defRPr>
            </a:pPr>
            <a:r>
              <a:t>비밀번호, 제목, 내용 </a:t>
            </a:r>
          </a:p>
          <a:p>
            <a:pPr defTabSz="2438337">
              <a:defRPr b="0" sz="3000">
                <a:solidFill>
                  <a:srgbClr val="5E5E5E"/>
                </a:solidFill>
              </a:defRPr>
            </a:pPr>
            <a:r>
              <a:t>input 태그에 required 적용하여 </a:t>
            </a:r>
          </a:p>
          <a:p>
            <a:pPr defTabSz="2438337">
              <a:defRPr b="0" sz="3000">
                <a:solidFill>
                  <a:srgbClr val="5E5E5E"/>
                </a:solidFill>
              </a:defRPr>
            </a:pPr>
            <a:r>
              <a:t>널값일경우 작성 불가</a:t>
            </a:r>
          </a:p>
        </p:txBody>
      </p:sp>
      <p:pic>
        <p:nvPicPr>
          <p:cNvPr id="327" name="스크린샷 2021-05-27 오전 12.41.38.png" descr="스크린샷 2021-05-27 오전 12.41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7690" y="3619458"/>
            <a:ext cx="13514020" cy="7421324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직사각형"/>
          <p:cNvSpPr/>
          <p:nvPr/>
        </p:nvSpPr>
        <p:spPr>
          <a:xfrm>
            <a:off x="11713085" y="3375580"/>
            <a:ext cx="1523574" cy="657513"/>
          </a:xfrm>
          <a:prstGeom prst="rect">
            <a:avLst/>
          </a:prstGeom>
          <a:ln w="508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9" name="직사각형"/>
          <p:cNvSpPr/>
          <p:nvPr/>
        </p:nvSpPr>
        <p:spPr>
          <a:xfrm>
            <a:off x="2977484" y="6038136"/>
            <a:ext cx="1523574" cy="657513"/>
          </a:xfrm>
          <a:prstGeom prst="rect">
            <a:avLst/>
          </a:prstGeom>
          <a:ln w="508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3. 게 시 판"/>
          <p:cNvSpPr txBox="1"/>
          <p:nvPr>
            <p:ph type="title"/>
          </p:nvPr>
        </p:nvSpPr>
        <p:spPr>
          <a:xfrm>
            <a:off x="1206500" y="952500"/>
            <a:ext cx="4992990" cy="1179431"/>
          </a:xfrm>
          <a:prstGeom prst="rect">
            <a:avLst/>
          </a:prstGeom>
          <a:solidFill>
            <a:srgbClr val="004D80"/>
          </a:solidFill>
        </p:spPr>
        <p:txBody>
          <a:bodyPr anchor="ctr"/>
          <a:lstStyle>
            <a:lvl1pPr algn="ctr" defTabSz="1901904">
              <a:defRPr spc="-200" sz="6600">
                <a:solidFill>
                  <a:srgbClr val="FFFFFF"/>
                </a:solidFill>
              </a:defRPr>
            </a:lvl1pPr>
          </a:lstStyle>
          <a:p>
            <a:pPr/>
            <a:r>
              <a:t>4. 게 시 판</a:t>
            </a:r>
          </a:p>
        </p:txBody>
      </p:sp>
      <p:sp>
        <p:nvSpPr>
          <p:cNvPr id="332" name="직사각형"/>
          <p:cNvSpPr/>
          <p:nvPr/>
        </p:nvSpPr>
        <p:spPr>
          <a:xfrm>
            <a:off x="-125520" y="-10832"/>
            <a:ext cx="24635040" cy="489583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3" name="직사각형"/>
          <p:cNvSpPr/>
          <p:nvPr/>
        </p:nvSpPr>
        <p:spPr>
          <a:xfrm>
            <a:off x="-30733" y="-10832"/>
            <a:ext cx="18220362" cy="48958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36" name="2) 글쓰기"/>
          <p:cNvGrpSpPr/>
          <p:nvPr/>
        </p:nvGrpSpPr>
        <p:grpSpPr>
          <a:xfrm>
            <a:off x="3313029" y="2281543"/>
            <a:ext cx="3215257" cy="859814"/>
            <a:chOff x="0" y="0"/>
            <a:chExt cx="3215256" cy="859812"/>
          </a:xfrm>
        </p:grpSpPr>
        <p:sp>
          <p:nvSpPr>
            <p:cNvPr id="334" name="직사각형"/>
            <p:cNvSpPr/>
            <p:nvPr/>
          </p:nvSpPr>
          <p:spPr>
            <a:xfrm>
              <a:off x="-1" y="-1"/>
              <a:ext cx="3215258" cy="859814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1243552">
                <a:lnSpc>
                  <a:spcPct val="80000"/>
                </a:lnSpc>
                <a:defRPr b="1" spc="-85" sz="4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5" name="3) 수정/삭제"/>
            <p:cNvSpPr txBox="1"/>
            <p:nvPr/>
          </p:nvSpPr>
          <p:spPr>
            <a:xfrm>
              <a:off x="-1" y="-1"/>
              <a:ext cx="3215258" cy="859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1243552">
                <a:lnSpc>
                  <a:spcPct val="80000"/>
                </a:lnSpc>
                <a:defRPr b="1" spc="-100" sz="4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3) 수정/삭제</a:t>
              </a:r>
            </a:p>
          </p:txBody>
        </p:sp>
      </p:grpSp>
      <p:pic>
        <p:nvPicPr>
          <p:cNvPr id="337" name="KakaoTalk_Photo_2021-05-27-11-37-19.png" descr="KakaoTalk_Photo_2021-05-27-11-37-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010" y="3451109"/>
            <a:ext cx="10356127" cy="7633764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회원.png" descr="회원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25006" y="3175371"/>
            <a:ext cx="11380318" cy="818524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9" name="종료 기호 종료 기호" descr="종료 기호 종료 기호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88548" y="3277729"/>
            <a:ext cx="1141854" cy="621727"/>
          </a:xfrm>
          <a:prstGeom prst="rect">
            <a:avLst/>
          </a:prstGeom>
        </p:spPr>
      </p:pic>
      <p:pic>
        <p:nvPicPr>
          <p:cNvPr id="341" name="종료 기호 종료 기호" descr="종료 기호 종료 기호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045482" y="10204543"/>
            <a:ext cx="1315025" cy="708313"/>
          </a:xfrm>
          <a:prstGeom prst="rect">
            <a:avLst/>
          </a:prstGeom>
        </p:spPr>
      </p:pic>
      <p:pic>
        <p:nvPicPr>
          <p:cNvPr id="343" name="종료 기호 종료 기호" descr="종료 기호 종료 기호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36729" y="4691705"/>
            <a:ext cx="1141853" cy="621727"/>
          </a:xfrm>
          <a:prstGeom prst="rect">
            <a:avLst/>
          </a:prstGeom>
        </p:spPr>
      </p:pic>
      <p:pic>
        <p:nvPicPr>
          <p:cNvPr id="345" name="종료 기호 종료 기호" descr="종료 기호 종료 기호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070757" y="2990887"/>
            <a:ext cx="1141853" cy="621727"/>
          </a:xfrm>
          <a:prstGeom prst="rect">
            <a:avLst/>
          </a:prstGeom>
        </p:spPr>
      </p:pic>
      <p:pic>
        <p:nvPicPr>
          <p:cNvPr id="347" name="종료 기호 종료 기호" descr="종료 기호 종료 기호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342854" y="10321661"/>
            <a:ext cx="2037203" cy="1069402"/>
          </a:xfrm>
          <a:prstGeom prst="rect">
            <a:avLst/>
          </a:prstGeom>
        </p:spPr>
      </p:pic>
      <p:pic>
        <p:nvPicPr>
          <p:cNvPr id="349" name="종료 기호 종료 기호" descr="종료 기호 종료 기호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065022" y="4459310"/>
            <a:ext cx="1141853" cy="621727"/>
          </a:xfrm>
          <a:prstGeom prst="rect">
            <a:avLst/>
          </a:prstGeom>
        </p:spPr>
      </p:pic>
      <p:pic>
        <p:nvPicPr>
          <p:cNvPr id="351" name="선 선" descr="선 선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6658700" y="5536180"/>
            <a:ext cx="3909596" cy="401378"/>
          </a:xfrm>
          <a:prstGeom prst="rect">
            <a:avLst/>
          </a:prstGeom>
        </p:spPr>
      </p:pic>
      <p:pic>
        <p:nvPicPr>
          <p:cNvPr id="353" name="선 선" descr="선 선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703723">
            <a:off x="2164162" y="6279418"/>
            <a:ext cx="6336640" cy="401377"/>
          </a:xfrm>
          <a:prstGeom prst="rect">
            <a:avLst/>
          </a:prstGeom>
        </p:spPr>
      </p:pic>
      <p:pic>
        <p:nvPicPr>
          <p:cNvPr id="355" name="선 선" descr="선 선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9886342">
            <a:off x="15797544" y="9242461"/>
            <a:ext cx="4657853" cy="401378"/>
          </a:xfrm>
          <a:prstGeom prst="rect">
            <a:avLst/>
          </a:prstGeom>
        </p:spPr>
      </p:pic>
      <p:sp>
        <p:nvSpPr>
          <p:cNvPr id="357" name="* 글쓰기…"/>
          <p:cNvSpPr txBox="1"/>
          <p:nvPr/>
        </p:nvSpPr>
        <p:spPr>
          <a:xfrm>
            <a:off x="8446592" y="7336676"/>
            <a:ext cx="3372696" cy="2629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96238">
              <a:spcBef>
                <a:spcPts val="800"/>
              </a:spcBef>
              <a:defRPr b="1" spc="-115" sz="3000">
                <a:solidFill>
                  <a:srgbClr val="000000"/>
                </a:solidFill>
              </a:defRPr>
            </a:pPr>
            <a:r>
              <a:t>* 글쓴이 != 회원</a:t>
            </a:r>
          </a:p>
          <a:p>
            <a:pPr algn="l" defTabSz="396238">
              <a:spcBef>
                <a:spcPts val="800"/>
              </a:spcBef>
              <a:defRPr spc="-115" sz="3000">
                <a:solidFill>
                  <a:srgbClr val="000000"/>
                </a:solidFill>
              </a:defRPr>
            </a:pPr>
            <a:r>
              <a:t>게시글 밑에 ‘목록으로’</a:t>
            </a:r>
          </a:p>
          <a:p>
            <a:pPr algn="l" defTabSz="396238">
              <a:spcBef>
                <a:spcPts val="800"/>
              </a:spcBef>
              <a:defRPr spc="-115" sz="3000">
                <a:solidFill>
                  <a:srgbClr val="000000"/>
                </a:solidFill>
              </a:defRPr>
            </a:pPr>
            <a:r>
              <a:t>항목만 표시</a:t>
            </a:r>
          </a:p>
        </p:txBody>
      </p:sp>
      <p:pic>
        <p:nvPicPr>
          <p:cNvPr id="358" name="선 선" descr="선 선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18686886" y="5125241"/>
            <a:ext cx="3909596" cy="401377"/>
          </a:xfrm>
          <a:prstGeom prst="rect">
            <a:avLst/>
          </a:prstGeom>
        </p:spPr>
      </p:pic>
      <p:pic>
        <p:nvPicPr>
          <p:cNvPr id="360" name="선 선" descr="선 선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1528911">
            <a:off x="13811957" y="6007051"/>
            <a:ext cx="6496338" cy="401378"/>
          </a:xfrm>
          <a:prstGeom prst="rect">
            <a:avLst/>
          </a:prstGeom>
        </p:spPr>
      </p:pic>
      <p:pic>
        <p:nvPicPr>
          <p:cNvPr id="362" name="선 선" descr="선 선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9886342">
            <a:off x="4123541" y="9242461"/>
            <a:ext cx="4657853" cy="401378"/>
          </a:xfrm>
          <a:prstGeom prst="rect">
            <a:avLst/>
          </a:prstGeom>
        </p:spPr>
      </p:pic>
      <p:sp>
        <p:nvSpPr>
          <p:cNvPr id="364" name="* 글쓰기…"/>
          <p:cNvSpPr txBox="1"/>
          <p:nvPr>
            <p:ph type="body" sz="quarter" idx="1"/>
          </p:nvPr>
        </p:nvSpPr>
        <p:spPr>
          <a:xfrm>
            <a:off x="20310529" y="7419430"/>
            <a:ext cx="3871020" cy="2464321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defTabSz="2340804">
              <a:defRPr sz="2880">
                <a:solidFill>
                  <a:srgbClr val="5E5E5E"/>
                </a:solidFill>
              </a:defRPr>
            </a:pPr>
            <a:r>
              <a:t>* 글쓴이 == 회원 </a:t>
            </a:r>
          </a:p>
          <a:p>
            <a:pPr defTabSz="2340804">
              <a:defRPr b="0" sz="2880">
                <a:solidFill>
                  <a:srgbClr val="5E5E5E"/>
                </a:solidFill>
              </a:defRPr>
            </a:pPr>
            <a:r>
              <a:t> 수정하기, 삭제하기 버튼</a:t>
            </a:r>
          </a:p>
          <a:p>
            <a:pPr defTabSz="2340804">
              <a:defRPr b="0" sz="2880">
                <a:solidFill>
                  <a:srgbClr val="5E5E5E"/>
                </a:solidFill>
              </a:defRPr>
            </a:pPr>
            <a:r>
              <a:t> 게시글 아래에 표시해서 </a:t>
            </a:r>
          </a:p>
          <a:p>
            <a:pPr defTabSz="2340804">
              <a:defRPr b="0" sz="2880">
                <a:solidFill>
                  <a:srgbClr val="5E5E5E"/>
                </a:solidFill>
              </a:defRPr>
            </a:pPr>
            <a:r>
              <a:t> 글쓴이와 회원이 일치할 경우    수정, 삭제 가능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3. 게 시 판"/>
          <p:cNvSpPr txBox="1"/>
          <p:nvPr>
            <p:ph type="title"/>
          </p:nvPr>
        </p:nvSpPr>
        <p:spPr>
          <a:xfrm>
            <a:off x="1206500" y="952500"/>
            <a:ext cx="4992990" cy="1179431"/>
          </a:xfrm>
          <a:prstGeom prst="rect">
            <a:avLst/>
          </a:prstGeom>
          <a:solidFill>
            <a:srgbClr val="004D80"/>
          </a:solidFill>
        </p:spPr>
        <p:txBody>
          <a:bodyPr anchor="ctr"/>
          <a:lstStyle>
            <a:lvl1pPr algn="ctr" defTabSz="1901904">
              <a:defRPr spc="-200" sz="6600">
                <a:solidFill>
                  <a:srgbClr val="FFFFFF"/>
                </a:solidFill>
              </a:defRPr>
            </a:lvl1pPr>
          </a:lstStyle>
          <a:p>
            <a:pPr/>
            <a:r>
              <a:t>4. 게 시 판</a:t>
            </a:r>
          </a:p>
        </p:txBody>
      </p:sp>
      <p:sp>
        <p:nvSpPr>
          <p:cNvPr id="367" name="직사각형"/>
          <p:cNvSpPr/>
          <p:nvPr/>
        </p:nvSpPr>
        <p:spPr>
          <a:xfrm>
            <a:off x="-125520" y="-10832"/>
            <a:ext cx="24635040" cy="489583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8" name="직사각형"/>
          <p:cNvSpPr/>
          <p:nvPr/>
        </p:nvSpPr>
        <p:spPr>
          <a:xfrm>
            <a:off x="-30733" y="-10832"/>
            <a:ext cx="19186542" cy="48958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71" name="2) 글쓰기"/>
          <p:cNvGrpSpPr/>
          <p:nvPr/>
        </p:nvGrpSpPr>
        <p:grpSpPr>
          <a:xfrm>
            <a:off x="3313029" y="2281543"/>
            <a:ext cx="3215257" cy="859814"/>
            <a:chOff x="0" y="0"/>
            <a:chExt cx="3215256" cy="859812"/>
          </a:xfrm>
        </p:grpSpPr>
        <p:sp>
          <p:nvSpPr>
            <p:cNvPr id="369" name="직사각형"/>
            <p:cNvSpPr/>
            <p:nvPr/>
          </p:nvSpPr>
          <p:spPr>
            <a:xfrm>
              <a:off x="-1" y="-1"/>
              <a:ext cx="3215258" cy="859814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1243552">
                <a:lnSpc>
                  <a:spcPct val="80000"/>
                </a:lnSpc>
                <a:defRPr b="1" spc="-85" sz="4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70" name="4) 댓글"/>
            <p:cNvSpPr txBox="1"/>
            <p:nvPr/>
          </p:nvSpPr>
          <p:spPr>
            <a:xfrm>
              <a:off x="-1" y="-1"/>
              <a:ext cx="3215258" cy="8598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1243552">
                <a:lnSpc>
                  <a:spcPct val="80000"/>
                </a:lnSpc>
                <a:defRPr b="1" spc="-100" sz="4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4) 댓글</a:t>
              </a:r>
            </a:p>
          </p:txBody>
        </p:sp>
      </p:grpSp>
      <p:sp>
        <p:nvSpPr>
          <p:cNvPr id="372" name="* 글쓰기…"/>
          <p:cNvSpPr txBox="1"/>
          <p:nvPr>
            <p:ph type="body" sz="quarter" idx="1"/>
          </p:nvPr>
        </p:nvSpPr>
        <p:spPr>
          <a:xfrm>
            <a:off x="20310529" y="7419430"/>
            <a:ext cx="3871020" cy="2464321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defTabSz="336803">
              <a:spcBef>
                <a:spcPts val="600"/>
              </a:spcBef>
              <a:defRPr spc="-98" sz="2550"/>
            </a:pPr>
            <a:r>
              <a:t>*  회원 == 댓글작성자</a:t>
            </a:r>
          </a:p>
          <a:p>
            <a:pPr defTabSz="336803">
              <a:spcBef>
                <a:spcPts val="600"/>
              </a:spcBef>
              <a:defRPr b="0" spc="-98" sz="2550"/>
            </a:pPr>
            <a:r>
              <a:t> 수정하기, 삭제하기 버튼</a:t>
            </a:r>
          </a:p>
          <a:p>
            <a:pPr defTabSz="336803">
              <a:spcBef>
                <a:spcPts val="600"/>
              </a:spcBef>
              <a:defRPr b="0" spc="-98" sz="2550"/>
            </a:pPr>
            <a:r>
              <a:t> 게시글 아래에 표시해서 </a:t>
            </a:r>
          </a:p>
          <a:p>
            <a:pPr defTabSz="336803">
              <a:spcBef>
                <a:spcPts val="600"/>
              </a:spcBef>
              <a:defRPr b="0" spc="-98" sz="2550"/>
            </a:pPr>
            <a:r>
              <a:t> 댓글작성자와 회원이 일치할 경우    수정, 삭제 가능</a:t>
            </a:r>
          </a:p>
        </p:txBody>
      </p:sp>
      <p:pic>
        <p:nvPicPr>
          <p:cNvPr id="373" name="스크린샷 2021-05-27 오후 12.39.53.png" descr="스크린샷 2021-05-27 오후 12.39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7288" y="3745648"/>
            <a:ext cx="10566401" cy="410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종료 기호 종료 기호" descr="종료 기호 종료 기호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67922" y="7240005"/>
            <a:ext cx="1742562" cy="922081"/>
          </a:xfrm>
          <a:prstGeom prst="rect">
            <a:avLst/>
          </a:prstGeom>
        </p:spPr>
      </p:pic>
      <p:pic>
        <p:nvPicPr>
          <p:cNvPr id="376" name="스크린샷 2021-05-27 오후 12.41.51.png" descr="스크린샷 2021-05-27 오후 12.41.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82050" y="9744112"/>
            <a:ext cx="10299701" cy="2438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스크린샷 2021-05-27 오후 12.42.34.png" descr="스크린샷 2021-05-27 오후 12.42.3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62509" y="4044456"/>
            <a:ext cx="5994401" cy="175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선 선" descr="선 선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2303152">
            <a:off x="8638499" y="8722005"/>
            <a:ext cx="3304623" cy="401378"/>
          </a:xfrm>
          <a:prstGeom prst="rect">
            <a:avLst/>
          </a:prstGeom>
        </p:spPr>
      </p:pic>
      <p:pic>
        <p:nvPicPr>
          <p:cNvPr id="380" name="종료 기호 종료 기호" descr="종료 기호 종료 기호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074117" y="9874094"/>
            <a:ext cx="3215257" cy="1658430"/>
          </a:xfrm>
          <a:prstGeom prst="rect">
            <a:avLst/>
          </a:prstGeom>
        </p:spPr>
      </p:pic>
      <p:pic>
        <p:nvPicPr>
          <p:cNvPr id="382" name="선 선" descr="선 선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2341874">
            <a:off x="4616218" y="6386883"/>
            <a:ext cx="3609578" cy="401377"/>
          </a:xfrm>
          <a:prstGeom prst="rect">
            <a:avLst/>
          </a:prstGeom>
        </p:spPr>
      </p:pic>
      <p:sp>
        <p:nvSpPr>
          <p:cNvPr id="384" name="* 글쓰기…"/>
          <p:cNvSpPr txBox="1"/>
          <p:nvPr/>
        </p:nvSpPr>
        <p:spPr>
          <a:xfrm>
            <a:off x="3890459" y="6308485"/>
            <a:ext cx="3265817" cy="1523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396238">
              <a:spcBef>
                <a:spcPts val="800"/>
              </a:spcBef>
              <a:defRPr b="1" spc="-115" sz="3000">
                <a:solidFill>
                  <a:srgbClr val="000000"/>
                </a:solidFill>
              </a:defRPr>
            </a:lvl1pPr>
          </a:lstStyle>
          <a:p>
            <a:pPr/>
            <a:r>
              <a:t>*비회원이 작성할 시</a:t>
            </a:r>
          </a:p>
        </p:txBody>
      </p:sp>
      <p:sp>
        <p:nvSpPr>
          <p:cNvPr id="385" name="* 글쓰기…"/>
          <p:cNvSpPr txBox="1"/>
          <p:nvPr/>
        </p:nvSpPr>
        <p:spPr>
          <a:xfrm>
            <a:off x="10798992" y="8118562"/>
            <a:ext cx="3265817" cy="15231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96238">
              <a:spcBef>
                <a:spcPts val="800"/>
              </a:spcBef>
              <a:defRPr b="1" spc="-100" sz="2600">
                <a:solidFill>
                  <a:srgbClr val="000000"/>
                </a:solidFill>
              </a:defRPr>
            </a:pPr>
            <a:r>
              <a:t>*</a:t>
            </a:r>
            <a:r>
              <a:rPr sz="2800"/>
              <a:t>내용이 Null 값인경우</a:t>
            </a:r>
          </a:p>
        </p:txBody>
      </p:sp>
      <p:pic>
        <p:nvPicPr>
          <p:cNvPr id="386" name="종료 기호 종료 기호" descr="종료 기호 종료 기호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16052" y="5523457"/>
            <a:ext cx="1742561" cy="922081"/>
          </a:xfrm>
          <a:prstGeom prst="rect">
            <a:avLst/>
          </a:prstGeom>
        </p:spPr>
      </p:pic>
      <p:pic>
        <p:nvPicPr>
          <p:cNvPr id="388" name="선 선" descr="선 선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272319">
            <a:off x="16168022" y="6658549"/>
            <a:ext cx="3916488" cy="40137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3. 게 시 판"/>
          <p:cNvSpPr txBox="1"/>
          <p:nvPr>
            <p:ph type="title"/>
          </p:nvPr>
        </p:nvSpPr>
        <p:spPr>
          <a:xfrm>
            <a:off x="1206500" y="952500"/>
            <a:ext cx="5407220" cy="1179431"/>
          </a:xfrm>
          <a:prstGeom prst="rect">
            <a:avLst/>
          </a:prstGeom>
          <a:solidFill>
            <a:srgbClr val="004D80"/>
          </a:solidFill>
        </p:spPr>
        <p:txBody>
          <a:bodyPr anchor="ctr"/>
          <a:lstStyle>
            <a:lvl1pPr algn="ctr" defTabSz="1901904">
              <a:defRPr spc="-200" sz="6600">
                <a:solidFill>
                  <a:srgbClr val="FFFFFF"/>
                </a:solidFill>
              </a:defRPr>
            </a:lvl1pPr>
          </a:lstStyle>
          <a:p>
            <a:pPr/>
            <a:r>
              <a:t> 4. 게 시 판</a:t>
            </a:r>
          </a:p>
        </p:txBody>
      </p:sp>
      <p:sp>
        <p:nvSpPr>
          <p:cNvPr id="392" name="직사각형"/>
          <p:cNvSpPr/>
          <p:nvPr/>
        </p:nvSpPr>
        <p:spPr>
          <a:xfrm>
            <a:off x="-125520" y="-10832"/>
            <a:ext cx="24635040" cy="489583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3" name="직사각형"/>
          <p:cNvSpPr/>
          <p:nvPr/>
        </p:nvSpPr>
        <p:spPr>
          <a:xfrm>
            <a:off x="-30733" y="-10832"/>
            <a:ext cx="19845668" cy="48958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96" name="2) 글쓰기"/>
          <p:cNvGrpSpPr/>
          <p:nvPr/>
        </p:nvGrpSpPr>
        <p:grpSpPr>
          <a:xfrm>
            <a:off x="3313029" y="2353059"/>
            <a:ext cx="6441095" cy="839703"/>
            <a:chOff x="0" y="0"/>
            <a:chExt cx="6441094" cy="839702"/>
          </a:xfrm>
        </p:grpSpPr>
        <p:sp>
          <p:nvSpPr>
            <p:cNvPr id="394" name="직사각형"/>
            <p:cNvSpPr/>
            <p:nvPr/>
          </p:nvSpPr>
          <p:spPr>
            <a:xfrm>
              <a:off x="-1" y="-1"/>
              <a:ext cx="6441096" cy="839704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1243552">
                <a:lnSpc>
                  <a:spcPct val="80000"/>
                </a:lnSpc>
                <a:defRPr b="1" spc="-85" sz="4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95" name="5) 파일업로드/다운로드"/>
            <p:cNvSpPr txBox="1"/>
            <p:nvPr/>
          </p:nvSpPr>
          <p:spPr>
            <a:xfrm>
              <a:off x="-1" y="-1"/>
              <a:ext cx="6441096" cy="8397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1243552">
                <a:lnSpc>
                  <a:spcPct val="80000"/>
                </a:lnSpc>
                <a:defRPr b="1" spc="-100" sz="4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5) 파일업로드/다운로드</a:t>
              </a:r>
            </a:p>
          </p:txBody>
        </p:sp>
      </p:grpSp>
      <p:pic>
        <p:nvPicPr>
          <p:cNvPr id="397" name="스크린샷 2021-05-27 오후 12.51.29.png" descr="스크린샷 2021-05-27 오후 12.51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975" y="4179294"/>
            <a:ext cx="12204042" cy="6463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스크린샷 2021-05-27 오후 12.51.48.png" descr="스크린샷 2021-05-27 오후 12.51.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57183" y="4186746"/>
            <a:ext cx="9829801" cy="7124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9" name="종료 기호 종료 기호" descr="종료 기호 종료 기호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9245" y="9002034"/>
            <a:ext cx="2806059" cy="1453830"/>
          </a:xfrm>
          <a:prstGeom prst="rect">
            <a:avLst/>
          </a:prstGeom>
        </p:spPr>
      </p:pic>
      <p:sp>
        <p:nvSpPr>
          <p:cNvPr id="401" name="텍스트"/>
          <p:cNvSpPr txBox="1"/>
          <p:nvPr/>
        </p:nvSpPr>
        <p:spPr>
          <a:xfrm>
            <a:off x="11739371" y="6623049"/>
            <a:ext cx="905257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  <p:pic>
        <p:nvPicPr>
          <p:cNvPr id="402" name="직사각형 직사각형" descr="직사각형 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87909" y="5819877"/>
            <a:ext cx="8396960" cy="4878088"/>
          </a:xfrm>
          <a:prstGeom prst="rect">
            <a:avLst/>
          </a:prstGeom>
        </p:spPr>
      </p:pic>
      <p:sp>
        <p:nvSpPr>
          <p:cNvPr id="404" name="* 글쓰기…"/>
          <p:cNvSpPr txBox="1"/>
          <p:nvPr>
            <p:ph type="body" sz="quarter" idx="1"/>
          </p:nvPr>
        </p:nvSpPr>
        <p:spPr>
          <a:xfrm>
            <a:off x="6511441" y="9974905"/>
            <a:ext cx="4888404" cy="1823455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396238">
              <a:spcBef>
                <a:spcPts val="800"/>
              </a:spcBef>
              <a:defRPr spc="-115" sz="3000"/>
            </a:pPr>
            <a:r>
              <a:t>* 파일 첨부</a:t>
            </a:r>
          </a:p>
          <a:p>
            <a:pPr defTabSz="396238">
              <a:spcBef>
                <a:spcPts val="800"/>
              </a:spcBef>
              <a:defRPr b="0" spc="-115" sz="3000"/>
            </a:pPr>
            <a:r>
              <a:t>게시판에서 파일선택하여 파일 업로드 가능</a:t>
            </a:r>
          </a:p>
        </p:txBody>
      </p:sp>
      <p:pic>
        <p:nvPicPr>
          <p:cNvPr id="405" name="선 선" descr="선 선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107761">
            <a:off x="3884553" y="10134133"/>
            <a:ext cx="2239084" cy="401377"/>
          </a:xfrm>
          <a:prstGeom prst="rect">
            <a:avLst/>
          </a:prstGeom>
        </p:spPr>
      </p:pic>
      <p:pic>
        <p:nvPicPr>
          <p:cNvPr id="407" name="선 선" descr="선 선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690926">
            <a:off x="16499193" y="4164634"/>
            <a:ext cx="3060820" cy="401377"/>
          </a:xfrm>
          <a:prstGeom prst="rect">
            <a:avLst/>
          </a:prstGeom>
        </p:spPr>
      </p:pic>
      <p:sp>
        <p:nvSpPr>
          <p:cNvPr id="409" name="* 글쓰기…"/>
          <p:cNvSpPr txBox="1"/>
          <p:nvPr/>
        </p:nvSpPr>
        <p:spPr>
          <a:xfrm>
            <a:off x="16627882" y="1179131"/>
            <a:ext cx="4888405" cy="1823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60684" indent="-260684" algn="l" defTabSz="396238">
              <a:spcBef>
                <a:spcPts val="800"/>
              </a:spcBef>
              <a:buSzPct val="100000"/>
              <a:buChar char="*"/>
              <a:defRPr b="1" spc="-115" sz="3000">
                <a:solidFill>
                  <a:srgbClr val="000000"/>
                </a:solidFill>
              </a:defRPr>
            </a:pPr>
            <a:r>
              <a:rPr spc="-107"/>
              <a:t>이미지 미리보기, 다운로드</a:t>
            </a:r>
            <a:endParaRPr spc="-100" sz="2800"/>
          </a:p>
          <a:p>
            <a:pPr algn="l" defTabSz="396238">
              <a:spcBef>
                <a:spcPts val="800"/>
              </a:spcBef>
              <a:defRPr spc="-115" sz="3000">
                <a:solidFill>
                  <a:srgbClr val="000000"/>
                </a:solidFill>
              </a:defRPr>
            </a:pPr>
            <a:r>
              <a:rPr spc="-107"/>
              <a:t>이미지 파일 첨부시 본문에 이미지 출력 및 다운로드 가능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3. 게 시 판"/>
          <p:cNvSpPr txBox="1"/>
          <p:nvPr>
            <p:ph type="title"/>
          </p:nvPr>
        </p:nvSpPr>
        <p:spPr>
          <a:xfrm>
            <a:off x="1206500" y="952500"/>
            <a:ext cx="5407220" cy="1179431"/>
          </a:xfrm>
          <a:prstGeom prst="rect">
            <a:avLst/>
          </a:prstGeom>
          <a:solidFill>
            <a:srgbClr val="004D80"/>
          </a:solidFill>
        </p:spPr>
        <p:txBody>
          <a:bodyPr anchor="ctr"/>
          <a:lstStyle>
            <a:lvl1pPr algn="ctr" defTabSz="1901904">
              <a:defRPr spc="-200" sz="6600">
                <a:solidFill>
                  <a:srgbClr val="FFFFFF"/>
                </a:solidFill>
              </a:defRPr>
            </a:lvl1pPr>
          </a:lstStyle>
          <a:p>
            <a:pPr/>
            <a:r>
              <a:t> 5. 공지사항</a:t>
            </a:r>
          </a:p>
        </p:txBody>
      </p:sp>
      <p:sp>
        <p:nvSpPr>
          <p:cNvPr id="412" name="직사각형"/>
          <p:cNvSpPr/>
          <p:nvPr/>
        </p:nvSpPr>
        <p:spPr>
          <a:xfrm>
            <a:off x="-125520" y="-10832"/>
            <a:ext cx="24635040" cy="489583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3" name="직사각형"/>
          <p:cNvSpPr/>
          <p:nvPr/>
        </p:nvSpPr>
        <p:spPr>
          <a:xfrm>
            <a:off x="-30733" y="-10832"/>
            <a:ext cx="21234167" cy="48958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416" name="2) 글쓰기"/>
          <p:cNvGrpSpPr/>
          <p:nvPr/>
        </p:nvGrpSpPr>
        <p:grpSpPr>
          <a:xfrm>
            <a:off x="3313029" y="2327659"/>
            <a:ext cx="5407221" cy="839703"/>
            <a:chOff x="0" y="0"/>
            <a:chExt cx="5407219" cy="839702"/>
          </a:xfrm>
        </p:grpSpPr>
        <p:sp>
          <p:nvSpPr>
            <p:cNvPr id="414" name="직사각형"/>
            <p:cNvSpPr/>
            <p:nvPr/>
          </p:nvSpPr>
          <p:spPr>
            <a:xfrm>
              <a:off x="-1" y="-1"/>
              <a:ext cx="5407221" cy="839704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1243552">
                <a:lnSpc>
                  <a:spcPct val="80000"/>
                </a:lnSpc>
                <a:defRPr b="1" spc="-85" sz="4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15" name="1) CRUD 기능 구현"/>
            <p:cNvSpPr txBox="1"/>
            <p:nvPr/>
          </p:nvSpPr>
          <p:spPr>
            <a:xfrm>
              <a:off x="-1" y="-1"/>
              <a:ext cx="5407221" cy="8397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1243552">
                <a:lnSpc>
                  <a:spcPct val="80000"/>
                </a:lnSpc>
                <a:defRPr b="1" spc="-100" sz="4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1) CRUD 기능 구현</a:t>
              </a:r>
            </a:p>
          </p:txBody>
        </p:sp>
      </p:grpSp>
      <p:sp>
        <p:nvSpPr>
          <p:cNvPr id="417" name="* 글쓰기…"/>
          <p:cNvSpPr txBox="1"/>
          <p:nvPr>
            <p:ph type="body" sz="quarter" idx="1"/>
          </p:nvPr>
        </p:nvSpPr>
        <p:spPr>
          <a:xfrm>
            <a:off x="11123541" y="10235776"/>
            <a:ext cx="4888404" cy="1823455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396238">
              <a:spcBef>
                <a:spcPts val="800"/>
              </a:spcBef>
              <a:defRPr spc="-115" sz="3000"/>
            </a:pPr>
            <a:r>
              <a:t>* 글쓰기 접근제한</a:t>
            </a:r>
          </a:p>
          <a:p>
            <a:pPr defTabSz="396238">
              <a:spcBef>
                <a:spcPts val="800"/>
              </a:spcBef>
              <a:defRPr b="0" spc="-115" sz="3000"/>
            </a:pPr>
            <a:r>
              <a:t>관리자 닉네임 ‘밍구스’ 만</a:t>
            </a:r>
          </a:p>
          <a:p>
            <a:pPr defTabSz="396238">
              <a:spcBef>
                <a:spcPts val="800"/>
              </a:spcBef>
              <a:defRPr b="0" spc="-115" sz="3000"/>
            </a:pPr>
            <a:r>
              <a:t>글쓰기 가능</a:t>
            </a:r>
          </a:p>
        </p:txBody>
      </p:sp>
      <p:sp>
        <p:nvSpPr>
          <p:cNvPr id="418" name="* 글쓰기…"/>
          <p:cNvSpPr txBox="1"/>
          <p:nvPr/>
        </p:nvSpPr>
        <p:spPr>
          <a:xfrm>
            <a:off x="16705448" y="10413027"/>
            <a:ext cx="4420280" cy="1468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280736" indent="-280736" algn="l" defTabSz="396238">
              <a:spcBef>
                <a:spcPts val="800"/>
              </a:spcBef>
              <a:buSzPct val="100000"/>
              <a:buChar char="*"/>
              <a:defRPr b="1" spc="-107" sz="3000">
                <a:solidFill>
                  <a:srgbClr val="000000"/>
                </a:solidFill>
              </a:defRPr>
            </a:pPr>
            <a:r>
              <a:t>다른 기능은</a:t>
            </a:r>
          </a:p>
          <a:p>
            <a:pPr algn="l" defTabSz="396238">
              <a:spcBef>
                <a:spcPts val="800"/>
              </a:spcBef>
              <a:defRPr b="1" spc="-107" sz="3000">
                <a:solidFill>
                  <a:srgbClr val="000000"/>
                </a:solidFill>
              </a:defRPr>
            </a:pPr>
            <a:r>
              <a:t>게시판 기능과 동일함</a:t>
            </a:r>
          </a:p>
        </p:txBody>
      </p:sp>
      <p:pic>
        <p:nvPicPr>
          <p:cNvPr id="419" name="스크린샷 2021-05-27 오후 12.59.16.png" descr="스크린샷 2021-05-27 오후 12.59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68937" y="9881853"/>
            <a:ext cx="6261101" cy="201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스크린샷 2021-05-27 오후 1.00.13.png" descr="스크린샷 2021-05-27 오후 1.00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48048" y="3587750"/>
            <a:ext cx="18199101" cy="654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종료 기호 종료 기호" descr="종료 기호 종료 기호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546406" y="8928655"/>
            <a:ext cx="1738674" cy="920137"/>
          </a:xfrm>
          <a:prstGeom prst="rect">
            <a:avLst/>
          </a:prstGeom>
        </p:spPr>
      </p:pic>
      <p:pic>
        <p:nvPicPr>
          <p:cNvPr id="423" name="선 선" descr="선 선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0569904">
            <a:off x="8784452" y="9484852"/>
            <a:ext cx="10775293" cy="40137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스크린샷 2021-05-27 오후 2.04.15.png" descr="스크린샷 2021-05-27 오후 2.04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7405" y="3808522"/>
            <a:ext cx="18199101" cy="8280401"/>
          </a:xfrm>
          <a:prstGeom prst="rect">
            <a:avLst/>
          </a:prstGeom>
          <a:ln w="12700">
            <a:miter lim="400000"/>
          </a:ln>
        </p:spPr>
      </p:pic>
      <p:sp>
        <p:nvSpPr>
          <p:cNvPr id="427" name="3. 게 시 판"/>
          <p:cNvSpPr txBox="1"/>
          <p:nvPr>
            <p:ph type="title"/>
          </p:nvPr>
        </p:nvSpPr>
        <p:spPr>
          <a:xfrm>
            <a:off x="1206500" y="952500"/>
            <a:ext cx="5407220" cy="1179431"/>
          </a:xfrm>
          <a:prstGeom prst="rect">
            <a:avLst/>
          </a:prstGeom>
          <a:solidFill>
            <a:srgbClr val="004D80"/>
          </a:solidFill>
        </p:spPr>
        <p:txBody>
          <a:bodyPr anchor="ctr"/>
          <a:lstStyle>
            <a:lvl1pPr algn="ctr" defTabSz="1901904">
              <a:defRPr spc="-200" sz="6600">
                <a:solidFill>
                  <a:srgbClr val="FFFFFF"/>
                </a:solidFill>
              </a:defRPr>
            </a:lvl1pPr>
          </a:lstStyle>
          <a:p>
            <a:pPr/>
            <a:r>
              <a:t> 6. 지도 API</a:t>
            </a:r>
          </a:p>
        </p:txBody>
      </p:sp>
      <p:sp>
        <p:nvSpPr>
          <p:cNvPr id="428" name="직사각형"/>
          <p:cNvSpPr/>
          <p:nvPr/>
        </p:nvSpPr>
        <p:spPr>
          <a:xfrm>
            <a:off x="-125520" y="-10832"/>
            <a:ext cx="24635040" cy="489583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9" name="직사각형"/>
          <p:cNvSpPr/>
          <p:nvPr/>
        </p:nvSpPr>
        <p:spPr>
          <a:xfrm>
            <a:off x="-30733" y="-10832"/>
            <a:ext cx="21315628" cy="48958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432" name="2) 글쓰기"/>
          <p:cNvGrpSpPr/>
          <p:nvPr/>
        </p:nvGrpSpPr>
        <p:grpSpPr>
          <a:xfrm>
            <a:off x="3313028" y="2327659"/>
            <a:ext cx="7769471" cy="839703"/>
            <a:chOff x="0" y="0"/>
            <a:chExt cx="7769469" cy="839702"/>
          </a:xfrm>
        </p:grpSpPr>
        <p:sp>
          <p:nvSpPr>
            <p:cNvPr id="430" name="직사각형"/>
            <p:cNvSpPr/>
            <p:nvPr/>
          </p:nvSpPr>
          <p:spPr>
            <a:xfrm>
              <a:off x="-1" y="-1"/>
              <a:ext cx="7769471" cy="839704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1243552">
                <a:lnSpc>
                  <a:spcPct val="80000"/>
                </a:lnSpc>
                <a:defRPr b="1" spc="-85" sz="4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1" name="1) Map for playground"/>
            <p:cNvSpPr txBox="1"/>
            <p:nvPr/>
          </p:nvSpPr>
          <p:spPr>
            <a:xfrm>
              <a:off x="-1" y="-1"/>
              <a:ext cx="7769471" cy="8397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1243552">
                <a:lnSpc>
                  <a:spcPct val="80000"/>
                </a:lnSpc>
                <a:defRPr b="1" spc="-100" sz="4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1) Map for playground</a:t>
              </a:r>
            </a:p>
          </p:txBody>
        </p:sp>
      </p:grpSp>
      <p:sp>
        <p:nvSpPr>
          <p:cNvPr id="433" name="* 글쓰기…"/>
          <p:cNvSpPr txBox="1"/>
          <p:nvPr>
            <p:ph type="body" sz="quarter" idx="1"/>
          </p:nvPr>
        </p:nvSpPr>
        <p:spPr>
          <a:xfrm>
            <a:off x="13390774" y="2187783"/>
            <a:ext cx="4888405" cy="1823454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396238">
              <a:spcBef>
                <a:spcPts val="800"/>
              </a:spcBef>
              <a:defRPr spc="-115" sz="3000"/>
            </a:pPr>
            <a:r>
              <a:t>* 카카오톡 오픈 API</a:t>
            </a:r>
          </a:p>
          <a:p>
            <a:pPr defTabSz="396238">
              <a:spcBef>
                <a:spcPts val="800"/>
              </a:spcBef>
              <a:defRPr b="0" spc="-115" sz="3000"/>
            </a:pPr>
            <a:r>
              <a:t>지도 API 활용하여 원하는 장소 검색하여 위치 확인 가능</a:t>
            </a:r>
          </a:p>
        </p:txBody>
      </p:sp>
      <p:pic>
        <p:nvPicPr>
          <p:cNvPr id="434" name="도형 도형" descr="도형 도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4644" y="4760270"/>
            <a:ext cx="3730932" cy="1179431"/>
          </a:xfrm>
          <a:prstGeom prst="rect">
            <a:avLst/>
          </a:prstGeom>
        </p:spPr>
      </p:pic>
      <p:pic>
        <p:nvPicPr>
          <p:cNvPr id="436" name="선 선" descr="선 선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0397599">
            <a:off x="5530031" y="3818251"/>
            <a:ext cx="7873362" cy="40137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스크린샷 2021-05-27 오후 2.01.15.png" descr="스크린샷 2021-05-27 오후 2.01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1749" y="2605680"/>
            <a:ext cx="15133901" cy="9058003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3. 게 시 판"/>
          <p:cNvSpPr txBox="1"/>
          <p:nvPr>
            <p:ph type="title"/>
          </p:nvPr>
        </p:nvSpPr>
        <p:spPr>
          <a:xfrm>
            <a:off x="1206500" y="952500"/>
            <a:ext cx="5407220" cy="1179431"/>
          </a:xfrm>
          <a:prstGeom prst="rect">
            <a:avLst/>
          </a:prstGeom>
          <a:solidFill>
            <a:srgbClr val="004D80"/>
          </a:solidFill>
        </p:spPr>
        <p:txBody>
          <a:bodyPr anchor="ctr"/>
          <a:lstStyle>
            <a:lvl1pPr algn="ctr" defTabSz="1901904">
              <a:defRPr spc="-200" sz="6600">
                <a:solidFill>
                  <a:srgbClr val="FFFFFF"/>
                </a:solidFill>
              </a:defRPr>
            </a:lvl1pPr>
          </a:lstStyle>
          <a:p>
            <a:pPr/>
            <a:r>
              <a:t> 7. 메 인</a:t>
            </a:r>
          </a:p>
        </p:txBody>
      </p:sp>
      <p:sp>
        <p:nvSpPr>
          <p:cNvPr id="441" name="직사각형"/>
          <p:cNvSpPr/>
          <p:nvPr/>
        </p:nvSpPr>
        <p:spPr>
          <a:xfrm>
            <a:off x="-125520" y="-10832"/>
            <a:ext cx="24635040" cy="489583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2" name="직사각형"/>
          <p:cNvSpPr/>
          <p:nvPr/>
        </p:nvSpPr>
        <p:spPr>
          <a:xfrm>
            <a:off x="-30733" y="-10832"/>
            <a:ext cx="22279417" cy="48958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445" name="2) 글쓰기"/>
          <p:cNvGrpSpPr/>
          <p:nvPr/>
        </p:nvGrpSpPr>
        <p:grpSpPr>
          <a:xfrm>
            <a:off x="3313029" y="2327659"/>
            <a:ext cx="5407221" cy="839703"/>
            <a:chOff x="0" y="0"/>
            <a:chExt cx="5407219" cy="839702"/>
          </a:xfrm>
        </p:grpSpPr>
        <p:sp>
          <p:nvSpPr>
            <p:cNvPr id="443" name="직사각형"/>
            <p:cNvSpPr/>
            <p:nvPr/>
          </p:nvSpPr>
          <p:spPr>
            <a:xfrm>
              <a:off x="-1" y="-1"/>
              <a:ext cx="5407221" cy="839704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1243552">
                <a:lnSpc>
                  <a:spcPct val="80000"/>
                </a:lnSpc>
                <a:defRPr b="1" spc="-85" sz="4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4" name="1) 메인 페이지"/>
            <p:cNvSpPr txBox="1"/>
            <p:nvPr/>
          </p:nvSpPr>
          <p:spPr>
            <a:xfrm>
              <a:off x="-1" y="-1"/>
              <a:ext cx="5407221" cy="8397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1243552">
                <a:lnSpc>
                  <a:spcPct val="80000"/>
                </a:lnSpc>
                <a:defRPr b="1" spc="-100" sz="4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1) 메인 페이지</a:t>
              </a:r>
            </a:p>
          </p:txBody>
        </p:sp>
      </p:grpSp>
      <p:sp>
        <p:nvSpPr>
          <p:cNvPr id="446" name="* 글쓰기…"/>
          <p:cNvSpPr txBox="1"/>
          <p:nvPr>
            <p:ph type="body" sz="quarter" idx="1"/>
          </p:nvPr>
        </p:nvSpPr>
        <p:spPr>
          <a:xfrm>
            <a:off x="19470774" y="6716996"/>
            <a:ext cx="4888404" cy="1823454"/>
          </a:xfrm>
          <a:prstGeom prst="rect">
            <a:avLst/>
          </a:prstGeom>
        </p:spPr>
        <p:txBody>
          <a:bodyPr lIns="50800" tIns="50800" rIns="50800" bIns="50800"/>
          <a:lstStyle/>
          <a:p>
            <a:pPr defTabSz="309066">
              <a:spcBef>
                <a:spcPts val="600"/>
              </a:spcBef>
              <a:defRPr spc="-90" sz="2340"/>
            </a:pPr>
            <a:r>
              <a:t>* 메인 페이지</a:t>
            </a:r>
          </a:p>
          <a:p>
            <a:pPr defTabSz="309066">
              <a:spcBef>
                <a:spcPts val="600"/>
              </a:spcBef>
              <a:defRPr b="0" spc="-90" sz="2340"/>
            </a:pPr>
            <a:r>
              <a:t>메인페이지에 공지사항 리스트 추가하여 제목 클릭시 글 번호에 해당하는 </a:t>
            </a:r>
          </a:p>
          <a:p>
            <a:pPr defTabSz="309066">
              <a:spcBef>
                <a:spcPts val="600"/>
              </a:spcBef>
              <a:defRPr b="0" spc="-90" sz="2340"/>
            </a:pPr>
            <a:r>
              <a:t>공지사항 글로 이동</a:t>
            </a:r>
          </a:p>
        </p:txBody>
      </p:sp>
      <p:pic>
        <p:nvPicPr>
          <p:cNvPr id="447" name="도형 도형" descr="도형 도형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96489" y="10050362"/>
            <a:ext cx="14760933" cy="1823454"/>
          </a:xfrm>
          <a:prstGeom prst="rect">
            <a:avLst/>
          </a:prstGeom>
        </p:spPr>
      </p:pic>
      <p:pic>
        <p:nvPicPr>
          <p:cNvPr id="449" name="선 선" descr="선 선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9494437">
            <a:off x="14607183" y="8407769"/>
            <a:ext cx="5242417" cy="40137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3. 게 시 판"/>
          <p:cNvSpPr txBox="1"/>
          <p:nvPr>
            <p:ph type="title"/>
          </p:nvPr>
        </p:nvSpPr>
        <p:spPr>
          <a:xfrm>
            <a:off x="1206500" y="952500"/>
            <a:ext cx="5407220" cy="1179431"/>
          </a:xfrm>
          <a:prstGeom prst="rect">
            <a:avLst/>
          </a:prstGeom>
          <a:solidFill>
            <a:srgbClr val="004D80"/>
          </a:solidFill>
        </p:spPr>
        <p:txBody>
          <a:bodyPr anchor="ctr"/>
          <a:lstStyle>
            <a:lvl1pPr algn="ctr" defTabSz="1901904">
              <a:defRPr spc="-200" sz="6600">
                <a:solidFill>
                  <a:srgbClr val="FFFFFF"/>
                </a:solidFill>
              </a:defRPr>
            </a:lvl1pPr>
          </a:lstStyle>
          <a:p>
            <a:pPr/>
            <a:r>
              <a:t> 8. 메 일</a:t>
            </a:r>
          </a:p>
        </p:txBody>
      </p:sp>
      <p:sp>
        <p:nvSpPr>
          <p:cNvPr id="453" name="직사각형"/>
          <p:cNvSpPr/>
          <p:nvPr/>
        </p:nvSpPr>
        <p:spPr>
          <a:xfrm>
            <a:off x="-125520" y="-10832"/>
            <a:ext cx="24635040" cy="489583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4" name="직사각형"/>
          <p:cNvSpPr/>
          <p:nvPr/>
        </p:nvSpPr>
        <p:spPr>
          <a:xfrm>
            <a:off x="-30733" y="-10832"/>
            <a:ext cx="23799166" cy="48958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457" name="2) 글쓰기"/>
          <p:cNvGrpSpPr/>
          <p:nvPr/>
        </p:nvGrpSpPr>
        <p:grpSpPr>
          <a:xfrm>
            <a:off x="3313029" y="2327659"/>
            <a:ext cx="5407221" cy="839703"/>
            <a:chOff x="0" y="0"/>
            <a:chExt cx="5407219" cy="839702"/>
          </a:xfrm>
        </p:grpSpPr>
        <p:sp>
          <p:nvSpPr>
            <p:cNvPr id="455" name="직사각형"/>
            <p:cNvSpPr/>
            <p:nvPr/>
          </p:nvSpPr>
          <p:spPr>
            <a:xfrm>
              <a:off x="-1" y="-1"/>
              <a:ext cx="5407221" cy="839704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1243552">
                <a:lnSpc>
                  <a:spcPct val="80000"/>
                </a:lnSpc>
                <a:defRPr b="1" spc="-85" sz="4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6" name="1) 메일 보내기 기능"/>
            <p:cNvSpPr txBox="1"/>
            <p:nvPr/>
          </p:nvSpPr>
          <p:spPr>
            <a:xfrm>
              <a:off x="-1" y="-1"/>
              <a:ext cx="5407221" cy="8397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1243552">
                <a:lnSpc>
                  <a:spcPct val="80000"/>
                </a:lnSpc>
                <a:defRPr b="1" spc="-100" sz="4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1) 메일 보내기 기능</a:t>
              </a:r>
            </a:p>
          </p:txBody>
        </p:sp>
      </p:grpSp>
      <p:sp>
        <p:nvSpPr>
          <p:cNvPr id="458" name="* 글쓰기…"/>
          <p:cNvSpPr txBox="1"/>
          <p:nvPr>
            <p:ph type="body" sz="quarter" idx="1"/>
          </p:nvPr>
        </p:nvSpPr>
        <p:spPr>
          <a:xfrm>
            <a:off x="16997872" y="9250495"/>
            <a:ext cx="6054405" cy="2329955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 defTabSz="2218887">
              <a:defRPr sz="2730">
                <a:solidFill>
                  <a:srgbClr val="5E5E5E"/>
                </a:solidFill>
              </a:defRPr>
            </a:pPr>
            <a:r>
              <a:t>* 메일 보내기</a:t>
            </a:r>
          </a:p>
          <a:p>
            <a:pPr algn="ctr" defTabSz="2218887">
              <a:defRPr b="0" sz="2730">
                <a:solidFill>
                  <a:srgbClr val="5E5E5E"/>
                </a:solidFill>
              </a:defRPr>
            </a:pPr>
            <a:r>
              <a:t>자바 API를 사용해서 메일보내기 기능 구현.</a:t>
            </a:r>
          </a:p>
          <a:p>
            <a:pPr algn="ctr" defTabSz="2218887">
              <a:defRPr b="0" sz="2730">
                <a:solidFill>
                  <a:srgbClr val="5E5E5E"/>
                </a:solidFill>
              </a:defRPr>
            </a:pPr>
            <a:r>
              <a:t>관리자에게만 메일 탭이 보이며 관리자만 메일 보내는 기능 사용 가능</a:t>
            </a:r>
          </a:p>
        </p:txBody>
      </p:sp>
      <p:pic>
        <p:nvPicPr>
          <p:cNvPr id="459" name="KakaoTalk_Photo_2021-05-28-08-55-36.png" descr="KakaoTalk_Photo_2021-05-28-08-55-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0489" y="5710770"/>
            <a:ext cx="13527729" cy="1153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KakaoTalk_Photo_2021-05-28-08-55-20.png" descr="KakaoTalk_Photo_2021-05-28-08-55-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3700" y="8791235"/>
            <a:ext cx="13527728" cy="1037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도형 도형" descr="도형 도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36489" y="5397760"/>
            <a:ext cx="2155433" cy="839703"/>
          </a:xfrm>
          <a:prstGeom prst="rect">
            <a:avLst/>
          </a:prstGeom>
        </p:spPr>
      </p:pic>
      <p:pic>
        <p:nvPicPr>
          <p:cNvPr id="463" name="도형 도형" descr="도형 도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310114" y="5819377"/>
            <a:ext cx="1176558" cy="887954"/>
          </a:xfrm>
          <a:prstGeom prst="rect">
            <a:avLst/>
          </a:prstGeom>
        </p:spPr>
      </p:pic>
      <p:pic>
        <p:nvPicPr>
          <p:cNvPr id="465" name="도형 도형" descr="도형 도형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01489" y="8890018"/>
            <a:ext cx="1285183" cy="839704"/>
          </a:xfrm>
          <a:prstGeom prst="rect">
            <a:avLst/>
          </a:prstGeom>
        </p:spPr>
      </p:pic>
      <p:pic>
        <p:nvPicPr>
          <p:cNvPr id="467" name="도형 도형" descr="도형 도형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089614" y="8415371"/>
            <a:ext cx="1609308" cy="839704"/>
          </a:xfrm>
          <a:prstGeom prst="rect">
            <a:avLst/>
          </a:prstGeom>
        </p:spPr>
      </p:pic>
      <p:pic>
        <p:nvPicPr>
          <p:cNvPr id="469" name="선 선" descr="선 선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0592971">
            <a:off x="5385213" y="5838508"/>
            <a:ext cx="6604249" cy="401378"/>
          </a:xfrm>
          <a:prstGeom prst="rect">
            <a:avLst/>
          </a:prstGeom>
        </p:spPr>
      </p:pic>
      <p:pic>
        <p:nvPicPr>
          <p:cNvPr id="471" name="선 선" descr="선 선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0651628">
            <a:off x="5387438" y="8807479"/>
            <a:ext cx="8748123" cy="401378"/>
          </a:xfrm>
          <a:prstGeom prst="rect">
            <a:avLst/>
          </a:prstGeom>
        </p:spPr>
      </p:pic>
      <p:pic>
        <p:nvPicPr>
          <p:cNvPr id="473" name="KakaoTalk_Photo_2021-05-28-09-02-35.png" descr="KakaoTalk_Photo_2021-05-28-09-02-35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211298" y="3064412"/>
            <a:ext cx="4845553" cy="4993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he E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The End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1. 개발 환경 및 사용언어"/>
          <p:cNvSpPr txBox="1"/>
          <p:nvPr>
            <p:ph type="title"/>
          </p:nvPr>
        </p:nvSpPr>
        <p:spPr>
          <a:xfrm>
            <a:off x="1206500" y="937319"/>
            <a:ext cx="9897943" cy="1194612"/>
          </a:xfrm>
          <a:prstGeom prst="rect">
            <a:avLst/>
          </a:prstGeom>
          <a:solidFill>
            <a:srgbClr val="004D80"/>
          </a:solidFill>
        </p:spPr>
        <p:txBody>
          <a:bodyPr anchor="ctr"/>
          <a:lstStyle>
            <a:lvl1pPr algn="ctr" defTabSz="1926287">
              <a:defRPr spc="-179" sz="6000">
                <a:solidFill>
                  <a:srgbClr val="FFFFFF"/>
                </a:solidFill>
              </a:defRPr>
            </a:lvl1pPr>
          </a:lstStyle>
          <a:p>
            <a:pPr/>
            <a:r>
              <a:t> 1. 개발 환경 및 사용언어</a:t>
            </a:r>
          </a:p>
        </p:txBody>
      </p:sp>
      <p:sp>
        <p:nvSpPr>
          <p:cNvPr id="156" name="Eclipse / Mysql / Apache Tomcat / JDK"/>
          <p:cNvSpPr txBox="1"/>
          <p:nvPr>
            <p:ph type="body" sz="quarter" idx="1"/>
          </p:nvPr>
        </p:nvSpPr>
        <p:spPr>
          <a:xfrm>
            <a:off x="3991057" y="4768891"/>
            <a:ext cx="15735877" cy="1462740"/>
          </a:xfrm>
          <a:prstGeom prst="rect">
            <a:avLst/>
          </a:prstGeom>
        </p:spPr>
        <p:txBody>
          <a:bodyPr/>
          <a:lstStyle>
            <a:lvl1pPr defTabSz="825500">
              <a:defRPr sz="5500"/>
            </a:lvl1pPr>
          </a:lstStyle>
          <a:p>
            <a:pPr/>
            <a:r>
              <a:t>Eclipse / Mysql / Apache Tomcat / JDK</a:t>
            </a:r>
          </a:p>
        </p:txBody>
      </p:sp>
      <p:grpSp>
        <p:nvGrpSpPr>
          <p:cNvPr id="159" name="- 개발 환경"/>
          <p:cNvGrpSpPr/>
          <p:nvPr/>
        </p:nvGrpSpPr>
        <p:grpSpPr>
          <a:xfrm>
            <a:off x="3916450" y="3322977"/>
            <a:ext cx="3373648" cy="934780"/>
            <a:chOff x="0" y="0"/>
            <a:chExt cx="3373647" cy="934778"/>
          </a:xfrm>
        </p:grpSpPr>
        <p:sp>
          <p:nvSpPr>
            <p:cNvPr id="157" name="직사각형"/>
            <p:cNvSpPr/>
            <p:nvPr/>
          </p:nvSpPr>
          <p:spPr>
            <a:xfrm>
              <a:off x="-1" y="0"/>
              <a:ext cx="3373649" cy="934779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2292038">
                <a:lnSpc>
                  <a:spcPct val="80000"/>
                </a:lnSpc>
                <a:defRPr b="1" spc="-103" sz="5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8" name="- 개발 환경"/>
            <p:cNvSpPr txBox="1"/>
            <p:nvPr/>
          </p:nvSpPr>
          <p:spPr>
            <a:xfrm>
              <a:off x="-1" y="0"/>
              <a:ext cx="3373649" cy="9347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2292038">
                <a:lnSpc>
                  <a:spcPct val="80000"/>
                </a:lnSpc>
                <a:defRPr b="1" spc="-200" sz="5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- 개발 환경</a:t>
              </a:r>
            </a:p>
          </p:txBody>
        </p:sp>
      </p:grpSp>
      <p:grpSp>
        <p:nvGrpSpPr>
          <p:cNvPr id="162" name="- 사용 언어"/>
          <p:cNvGrpSpPr/>
          <p:nvPr/>
        </p:nvGrpSpPr>
        <p:grpSpPr>
          <a:xfrm>
            <a:off x="3916450" y="7909120"/>
            <a:ext cx="3373648" cy="934780"/>
            <a:chOff x="0" y="0"/>
            <a:chExt cx="3373647" cy="934778"/>
          </a:xfrm>
        </p:grpSpPr>
        <p:sp>
          <p:nvSpPr>
            <p:cNvPr id="160" name="직사각형"/>
            <p:cNvSpPr/>
            <p:nvPr/>
          </p:nvSpPr>
          <p:spPr>
            <a:xfrm>
              <a:off x="-1" y="0"/>
              <a:ext cx="3373649" cy="934779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algn="l" defTabSz="2292038">
                <a:lnSpc>
                  <a:spcPct val="80000"/>
                </a:lnSpc>
                <a:defRPr b="1" spc="-103" sz="5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1" name="- 사용 언어"/>
            <p:cNvSpPr txBox="1"/>
            <p:nvPr/>
          </p:nvSpPr>
          <p:spPr>
            <a:xfrm>
              <a:off x="-1" y="0"/>
              <a:ext cx="3373649" cy="9347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2292038">
                <a:lnSpc>
                  <a:spcPct val="80000"/>
                </a:lnSpc>
                <a:defRPr b="1" spc="-200" sz="5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- 사용 언어</a:t>
              </a:r>
            </a:p>
          </p:txBody>
        </p:sp>
      </p:grpSp>
      <p:sp>
        <p:nvSpPr>
          <p:cNvPr id="163" name="HTML / CSS / JavaScript / jQuery / Java / JSP"/>
          <p:cNvSpPr txBox="1"/>
          <p:nvPr/>
        </p:nvSpPr>
        <p:spPr>
          <a:xfrm>
            <a:off x="3991057" y="9540462"/>
            <a:ext cx="15735877" cy="1462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HTML / CSS / JavaScript / jQuery / Java / JSP</a:t>
            </a:r>
          </a:p>
        </p:txBody>
      </p:sp>
      <p:sp>
        <p:nvSpPr>
          <p:cNvPr id="164" name="직사각형"/>
          <p:cNvSpPr/>
          <p:nvPr/>
        </p:nvSpPr>
        <p:spPr>
          <a:xfrm>
            <a:off x="-125520" y="-10832"/>
            <a:ext cx="24635040" cy="489583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65" name="직사각형"/>
          <p:cNvSpPr/>
          <p:nvPr/>
        </p:nvSpPr>
        <p:spPr>
          <a:xfrm>
            <a:off x="-30732" y="-10832"/>
            <a:ext cx="2302662" cy="48958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2. DB설계"/>
          <p:cNvSpPr txBox="1"/>
          <p:nvPr>
            <p:ph type="title"/>
          </p:nvPr>
        </p:nvSpPr>
        <p:spPr>
          <a:xfrm>
            <a:off x="1206499" y="952500"/>
            <a:ext cx="5706938" cy="1179431"/>
          </a:xfrm>
          <a:prstGeom prst="rect">
            <a:avLst/>
          </a:prstGeom>
          <a:solidFill>
            <a:srgbClr val="004D80"/>
          </a:solidFill>
        </p:spPr>
        <p:txBody>
          <a:bodyPr anchor="ctr"/>
          <a:lstStyle>
            <a:lvl1pPr algn="ctr" defTabSz="1901904">
              <a:defRPr spc="-181" sz="6000">
                <a:solidFill>
                  <a:srgbClr val="FFFFFF"/>
                </a:solidFill>
              </a:defRPr>
            </a:lvl1pPr>
          </a:lstStyle>
          <a:p>
            <a:pPr/>
            <a:r>
              <a:t>2. DB설계</a:t>
            </a:r>
          </a:p>
        </p:txBody>
      </p:sp>
      <p:grpSp>
        <p:nvGrpSpPr>
          <p:cNvPr id="170" name="회원 정보"/>
          <p:cNvGrpSpPr/>
          <p:nvPr/>
        </p:nvGrpSpPr>
        <p:grpSpPr>
          <a:xfrm>
            <a:off x="1357196" y="4190908"/>
            <a:ext cx="3243594" cy="778252"/>
            <a:chOff x="0" y="0"/>
            <a:chExt cx="3243593" cy="778250"/>
          </a:xfrm>
        </p:grpSpPr>
        <p:sp>
          <p:nvSpPr>
            <p:cNvPr id="168" name="직사각형"/>
            <p:cNvSpPr/>
            <p:nvPr/>
          </p:nvSpPr>
          <p:spPr>
            <a:xfrm>
              <a:off x="-1" y="0"/>
              <a:ext cx="3243595" cy="778251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243271">
                <a:lnSpc>
                  <a:spcPct val="80000"/>
                </a:lnSpc>
                <a:defRPr b="1" spc="-82" sz="4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9" name="회원 정보"/>
            <p:cNvSpPr txBox="1"/>
            <p:nvPr/>
          </p:nvSpPr>
          <p:spPr>
            <a:xfrm>
              <a:off x="-1" y="0"/>
              <a:ext cx="3243595" cy="778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2243271">
                <a:lnSpc>
                  <a:spcPct val="80000"/>
                </a:lnSpc>
                <a:defRPr b="1" spc="-99" sz="4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회원 정보</a:t>
              </a:r>
            </a:p>
          </p:txBody>
        </p:sp>
      </p:grpSp>
      <p:sp>
        <p:nvSpPr>
          <p:cNvPr id="171" name="직사각형"/>
          <p:cNvSpPr/>
          <p:nvPr/>
        </p:nvSpPr>
        <p:spPr>
          <a:xfrm>
            <a:off x="-125520" y="-10832"/>
            <a:ext cx="24635040" cy="489583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72" name="직사각형"/>
          <p:cNvSpPr/>
          <p:nvPr/>
        </p:nvSpPr>
        <p:spPr>
          <a:xfrm>
            <a:off x="-30733" y="-10832"/>
            <a:ext cx="4673269" cy="48958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75" name="자유게시판"/>
          <p:cNvGrpSpPr/>
          <p:nvPr/>
        </p:nvGrpSpPr>
        <p:grpSpPr>
          <a:xfrm>
            <a:off x="6367769" y="4190908"/>
            <a:ext cx="3243593" cy="778252"/>
            <a:chOff x="0" y="0"/>
            <a:chExt cx="3243592" cy="778250"/>
          </a:xfrm>
        </p:grpSpPr>
        <p:sp>
          <p:nvSpPr>
            <p:cNvPr id="173" name="직사각형"/>
            <p:cNvSpPr/>
            <p:nvPr/>
          </p:nvSpPr>
          <p:spPr>
            <a:xfrm>
              <a:off x="-1" y="0"/>
              <a:ext cx="3243594" cy="778251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413954">
                <a:lnSpc>
                  <a:spcPct val="80000"/>
                </a:lnSpc>
                <a:defRPr b="1" spc="-89"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4" name="자유게시판"/>
            <p:cNvSpPr txBox="1"/>
            <p:nvPr/>
          </p:nvSpPr>
          <p:spPr>
            <a:xfrm>
              <a:off x="-1" y="0"/>
              <a:ext cx="3243594" cy="778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2413954">
                <a:lnSpc>
                  <a:spcPct val="80000"/>
                </a:lnSpc>
                <a:defRPr b="1" spc="-100" sz="4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자유게시판</a:t>
              </a:r>
            </a:p>
          </p:txBody>
        </p:sp>
      </p:grpSp>
      <p:grpSp>
        <p:nvGrpSpPr>
          <p:cNvPr id="178" name="자유게시판 댓글"/>
          <p:cNvGrpSpPr/>
          <p:nvPr/>
        </p:nvGrpSpPr>
        <p:grpSpPr>
          <a:xfrm>
            <a:off x="10898482" y="4057948"/>
            <a:ext cx="3844355" cy="1044174"/>
            <a:chOff x="0" y="0"/>
            <a:chExt cx="3844353" cy="1044173"/>
          </a:xfrm>
        </p:grpSpPr>
        <p:sp>
          <p:nvSpPr>
            <p:cNvPr id="176" name="직사각형"/>
            <p:cNvSpPr/>
            <p:nvPr/>
          </p:nvSpPr>
          <p:spPr>
            <a:xfrm>
              <a:off x="-1" y="-1"/>
              <a:ext cx="3844355" cy="1044175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145738">
                <a:lnSpc>
                  <a:spcPct val="80000"/>
                </a:lnSpc>
                <a:defRPr b="1" spc="-79" sz="39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77" name="자유게시판 댓글"/>
            <p:cNvSpPr txBox="1"/>
            <p:nvPr/>
          </p:nvSpPr>
          <p:spPr>
            <a:xfrm>
              <a:off x="-1" y="-1"/>
              <a:ext cx="3844355" cy="10441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2145738">
                <a:lnSpc>
                  <a:spcPct val="80000"/>
                </a:lnSpc>
                <a:defRPr b="1" spc="-100" sz="3900">
                  <a:solidFill>
                    <a:srgbClr val="FFFFFF"/>
                  </a:solidFill>
                </a:defRPr>
              </a:lvl1pPr>
            </a:lstStyle>
            <a:p>
              <a:pPr/>
              <a:r>
                <a:t>자유게시판 댓글</a:t>
              </a:r>
            </a:p>
          </p:txBody>
        </p:sp>
      </p:grpSp>
      <p:pic>
        <p:nvPicPr>
          <p:cNvPr id="179" name="user.png" descr="us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1022" y="5437938"/>
            <a:ext cx="4101832" cy="4718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board.png" descr="boar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1801" y="5494749"/>
            <a:ext cx="3095530" cy="4225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cmt.png" descr="cm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29627" y="5365879"/>
            <a:ext cx="3724841" cy="37248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4" name="자유게시판"/>
          <p:cNvGrpSpPr/>
          <p:nvPr/>
        </p:nvGrpSpPr>
        <p:grpSpPr>
          <a:xfrm>
            <a:off x="16147144" y="4190908"/>
            <a:ext cx="3243593" cy="778252"/>
            <a:chOff x="0" y="0"/>
            <a:chExt cx="3243592" cy="778250"/>
          </a:xfrm>
        </p:grpSpPr>
        <p:sp>
          <p:nvSpPr>
            <p:cNvPr id="182" name="직사각형"/>
            <p:cNvSpPr/>
            <p:nvPr/>
          </p:nvSpPr>
          <p:spPr>
            <a:xfrm>
              <a:off x="-1" y="0"/>
              <a:ext cx="3243594" cy="778251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413954">
                <a:lnSpc>
                  <a:spcPct val="80000"/>
                </a:lnSpc>
                <a:defRPr b="1" spc="-89"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3" name="공지사항"/>
            <p:cNvSpPr txBox="1"/>
            <p:nvPr/>
          </p:nvSpPr>
          <p:spPr>
            <a:xfrm>
              <a:off x="-1" y="0"/>
              <a:ext cx="3243594" cy="7782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2413954">
                <a:lnSpc>
                  <a:spcPct val="80000"/>
                </a:lnSpc>
                <a:defRPr b="1" spc="-100" sz="4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공지사항</a:t>
              </a:r>
            </a:p>
          </p:txBody>
        </p:sp>
      </p:grpSp>
      <p:grpSp>
        <p:nvGrpSpPr>
          <p:cNvPr id="187" name="자유게시판"/>
          <p:cNvGrpSpPr/>
          <p:nvPr/>
        </p:nvGrpSpPr>
        <p:grpSpPr>
          <a:xfrm>
            <a:off x="20279639" y="4118837"/>
            <a:ext cx="3844354" cy="922395"/>
            <a:chOff x="0" y="0"/>
            <a:chExt cx="3844353" cy="922394"/>
          </a:xfrm>
        </p:grpSpPr>
        <p:sp>
          <p:nvSpPr>
            <p:cNvPr id="185" name="직사각형"/>
            <p:cNvSpPr/>
            <p:nvPr/>
          </p:nvSpPr>
          <p:spPr>
            <a:xfrm>
              <a:off x="-1" y="0"/>
              <a:ext cx="3844355" cy="922395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413954">
                <a:lnSpc>
                  <a:spcPct val="80000"/>
                </a:lnSpc>
                <a:defRPr b="1" spc="-89" sz="4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6" name="공지사항 댓글"/>
            <p:cNvSpPr txBox="1"/>
            <p:nvPr/>
          </p:nvSpPr>
          <p:spPr>
            <a:xfrm>
              <a:off x="-1" y="0"/>
              <a:ext cx="3844355" cy="9223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2413954">
                <a:lnSpc>
                  <a:spcPct val="80000"/>
                </a:lnSpc>
                <a:defRPr b="1" spc="-100" sz="4400">
                  <a:solidFill>
                    <a:srgbClr val="FFFFFF"/>
                  </a:solidFill>
                </a:defRPr>
              </a:lvl1pPr>
            </a:lstStyle>
            <a:p>
              <a:pPr/>
              <a:r>
                <a:t>공지사항 댓글</a:t>
              </a:r>
            </a:p>
          </p:txBody>
        </p:sp>
      </p:grpSp>
      <p:pic>
        <p:nvPicPr>
          <p:cNvPr id="188" name="nboard.png" descr="nboar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846762" y="5579150"/>
            <a:ext cx="3844355" cy="3724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ncmt.png" descr="ncmt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721279" y="5619825"/>
            <a:ext cx="3341519" cy="28445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3. 회원정보"/>
          <p:cNvSpPr txBox="1"/>
          <p:nvPr>
            <p:ph type="title"/>
          </p:nvPr>
        </p:nvSpPr>
        <p:spPr>
          <a:xfrm>
            <a:off x="1206500" y="952500"/>
            <a:ext cx="6195417" cy="1179431"/>
          </a:xfrm>
          <a:prstGeom prst="rect">
            <a:avLst/>
          </a:prstGeom>
          <a:solidFill>
            <a:srgbClr val="004D80"/>
          </a:solidFill>
        </p:spPr>
        <p:txBody>
          <a:bodyPr anchor="ctr"/>
          <a:lstStyle>
            <a:lvl1pPr algn="ctr" defTabSz="1901904">
              <a:defRPr spc="-181" sz="6000">
                <a:solidFill>
                  <a:srgbClr val="FFFFFF"/>
                </a:solidFill>
              </a:defRPr>
            </a:lvl1pPr>
          </a:lstStyle>
          <a:p>
            <a:pPr/>
            <a:r>
              <a:t>3. 회원정보</a:t>
            </a:r>
          </a:p>
        </p:txBody>
      </p:sp>
      <p:sp>
        <p:nvSpPr>
          <p:cNvPr id="192" name="직사각형"/>
          <p:cNvSpPr/>
          <p:nvPr/>
        </p:nvSpPr>
        <p:spPr>
          <a:xfrm>
            <a:off x="-125520" y="-10832"/>
            <a:ext cx="24635040" cy="489583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3" name="직사각형"/>
          <p:cNvSpPr/>
          <p:nvPr/>
        </p:nvSpPr>
        <p:spPr>
          <a:xfrm>
            <a:off x="-30733" y="-10832"/>
            <a:ext cx="6195418" cy="48958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96" name="1) 회원 가입"/>
          <p:cNvGrpSpPr/>
          <p:nvPr/>
        </p:nvGrpSpPr>
        <p:grpSpPr>
          <a:xfrm>
            <a:off x="3489907" y="2297715"/>
            <a:ext cx="3679592" cy="979871"/>
            <a:chOff x="0" y="0"/>
            <a:chExt cx="3679590" cy="979869"/>
          </a:xfrm>
        </p:grpSpPr>
        <p:sp>
          <p:nvSpPr>
            <p:cNvPr id="194" name="직사각형"/>
            <p:cNvSpPr/>
            <p:nvPr/>
          </p:nvSpPr>
          <p:spPr>
            <a:xfrm>
              <a:off x="0" y="-1"/>
              <a:ext cx="3679591" cy="979871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1243552">
                <a:lnSpc>
                  <a:spcPct val="80000"/>
                </a:lnSpc>
                <a:defRPr b="1" spc="-85" sz="4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95" name="1) 회원 가입"/>
            <p:cNvSpPr txBox="1"/>
            <p:nvPr/>
          </p:nvSpPr>
          <p:spPr>
            <a:xfrm>
              <a:off x="0" y="-1"/>
              <a:ext cx="3679591" cy="9798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1243552">
                <a:lnSpc>
                  <a:spcPct val="80000"/>
                </a:lnSpc>
                <a:defRPr b="1" spc="-100" sz="4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1) 회원 가입</a:t>
              </a:r>
            </a:p>
          </p:txBody>
        </p:sp>
      </p:grpSp>
      <p:pic>
        <p:nvPicPr>
          <p:cNvPr id="197" name="스크린샷 2021-05-26 오후 10.53.58.png" descr="스크린샷 2021-05-26 오후 10.53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5712" y="3579657"/>
            <a:ext cx="7113732" cy="86512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스크린샷 2021-05-26 오후 10.55.53.png" descr="스크린샷 2021-05-26 오후 10.55.5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79510" y="2226261"/>
            <a:ext cx="5384802" cy="2946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스크린샷 2021-05-26 오후 10.56.34.png" descr="스크린샷 2021-05-26 오후 10.56.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54110" y="5806797"/>
            <a:ext cx="5435602" cy="25527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2" name="유효성검사"/>
          <p:cNvGrpSpPr/>
          <p:nvPr/>
        </p:nvGrpSpPr>
        <p:grpSpPr>
          <a:xfrm>
            <a:off x="19611801" y="2202556"/>
            <a:ext cx="3679592" cy="1017789"/>
            <a:chOff x="0" y="0"/>
            <a:chExt cx="3679590" cy="1017787"/>
          </a:xfrm>
        </p:grpSpPr>
        <p:sp>
          <p:nvSpPr>
            <p:cNvPr id="200" name="직사각형"/>
            <p:cNvSpPr/>
            <p:nvPr/>
          </p:nvSpPr>
          <p:spPr>
            <a:xfrm>
              <a:off x="0" y="-1"/>
              <a:ext cx="3679591" cy="1017789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1341085">
                <a:lnSpc>
                  <a:spcPct val="80000"/>
                </a:lnSpc>
                <a:defRPr b="1" spc="-92" sz="4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1" name="유효성검사"/>
            <p:cNvSpPr txBox="1"/>
            <p:nvPr/>
          </p:nvSpPr>
          <p:spPr>
            <a:xfrm>
              <a:off x="0" y="-1"/>
              <a:ext cx="3679591" cy="10177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1341085">
                <a:lnSpc>
                  <a:spcPct val="80000"/>
                </a:lnSpc>
                <a:defRPr b="1" spc="-100" sz="4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유효성검사</a:t>
              </a:r>
            </a:p>
          </p:txBody>
        </p:sp>
      </p:grpSp>
      <p:pic>
        <p:nvPicPr>
          <p:cNvPr id="203" name="스크린샷 2021-05-26 오후 10.59.03.png" descr="스크린샷 2021-05-26 오후 10.59.0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77128" y="1682305"/>
            <a:ext cx="6311902" cy="673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스크린샷 2021-05-26 오후 11.06.44.png" descr="스크린샷 2021-05-26 오후 11.06.4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190748" y="9168700"/>
            <a:ext cx="6311903" cy="40142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스크린샷 2021-05-26 오후 11.08.20.png" descr="스크린샷 2021-05-26 오후 11.08.2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578695" y="8545924"/>
            <a:ext cx="5623696" cy="4629209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* Javascript 사용…"/>
          <p:cNvSpPr txBox="1"/>
          <p:nvPr/>
        </p:nvSpPr>
        <p:spPr>
          <a:xfrm>
            <a:off x="18775740" y="6119500"/>
            <a:ext cx="5229606" cy="235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38454">
              <a:spcBef>
                <a:spcPts val="700"/>
              </a:spcBef>
              <a:defRPr b="1" spc="-100" sz="2200">
                <a:solidFill>
                  <a:srgbClr val="000000"/>
                </a:solidFill>
              </a:defRPr>
            </a:pPr>
            <a:r>
              <a:t>*</a:t>
            </a:r>
            <a:r>
              <a:rPr sz="2400"/>
              <a:t> Javascript 사용</a:t>
            </a:r>
            <a:endParaRPr spc="-22"/>
          </a:p>
          <a:p>
            <a:pPr algn="l" defTabSz="338454">
              <a:spcBef>
                <a:spcPts val="700"/>
              </a:spcBef>
              <a:defRPr spc="-100" sz="2200">
                <a:solidFill>
                  <a:srgbClr val="000000"/>
                </a:solidFill>
              </a:defRPr>
            </a:pPr>
            <a:r>
              <a:t>Javascript function 기능사용하여</a:t>
            </a:r>
            <a:endParaRPr spc="-22"/>
          </a:p>
          <a:p>
            <a:pPr algn="l" defTabSz="338454">
              <a:spcBef>
                <a:spcPts val="700"/>
              </a:spcBef>
              <a:defRPr spc="-100" sz="2200">
                <a:solidFill>
                  <a:srgbClr val="000000"/>
                </a:solidFill>
              </a:defRPr>
            </a:pPr>
            <a:r>
              <a:t>ID null값과 글자수 체크, </a:t>
            </a:r>
            <a:endParaRPr spc="-22"/>
          </a:p>
          <a:p>
            <a:pPr algn="l" defTabSz="338454">
              <a:spcBef>
                <a:spcPts val="700"/>
              </a:spcBef>
              <a:defRPr spc="-100" sz="2200">
                <a:solidFill>
                  <a:srgbClr val="000000"/>
                </a:solidFill>
              </a:defRPr>
            </a:pPr>
            <a:r>
              <a:t>비밀번호 null값 체크 하여 유효성 검사</a:t>
            </a:r>
          </a:p>
        </p:txBody>
      </p:sp>
      <p:pic>
        <p:nvPicPr>
          <p:cNvPr id="207" name="선 선" descr="선 선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grpSp>
        <p:nvGrpSpPr>
          <p:cNvPr id="215" name="그룹"/>
          <p:cNvGrpSpPr/>
          <p:nvPr/>
        </p:nvGrpSpPr>
        <p:grpSpPr>
          <a:xfrm>
            <a:off x="3688156" y="3412340"/>
            <a:ext cx="5278453" cy="3544419"/>
            <a:chOff x="-50800" y="-187036"/>
            <a:chExt cx="5278451" cy="3544418"/>
          </a:xfrm>
        </p:grpSpPr>
        <p:pic>
          <p:nvPicPr>
            <p:cNvPr id="208" name="선 선" descr="선 선"/>
            <p:cNvPicPr>
              <a:picLocks noChangeAspect="0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 rot="20476672">
              <a:off x="2445793" y="205284"/>
              <a:ext cx="2510693" cy="401377"/>
            </a:xfrm>
            <a:prstGeom prst="rect">
              <a:avLst/>
            </a:prstGeom>
            <a:effectLst/>
          </p:spPr>
        </p:pic>
        <p:pic>
          <p:nvPicPr>
            <p:cNvPr id="210" name="선 선" descr="선 선"/>
            <p:cNvPicPr>
              <a:picLocks noChangeAspect="0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 rot="2320878">
              <a:off x="2265583" y="2004392"/>
              <a:ext cx="3186102" cy="401378"/>
            </a:xfrm>
            <a:prstGeom prst="rect">
              <a:avLst/>
            </a:prstGeom>
            <a:effectLst/>
          </p:spPr>
        </p:pic>
        <p:grpSp>
          <p:nvGrpSpPr>
            <p:cNvPr id="214" name="직사각형"/>
            <p:cNvGrpSpPr/>
            <p:nvPr/>
          </p:nvGrpSpPr>
          <p:grpSpPr>
            <a:xfrm>
              <a:off x="-50800" y="618122"/>
              <a:ext cx="2922844" cy="867096"/>
              <a:chOff x="0" y="0"/>
              <a:chExt cx="2922843" cy="867094"/>
            </a:xfrm>
          </p:grpSpPr>
          <p:sp>
            <p:nvSpPr>
              <p:cNvPr id="213" name="직사각형"/>
              <p:cNvSpPr/>
              <p:nvPr/>
            </p:nvSpPr>
            <p:spPr>
              <a:xfrm>
                <a:off x="50800" y="50800"/>
                <a:ext cx="2821244" cy="7654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sz="32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₩</a:t>
                </a:r>
              </a:p>
            </p:txBody>
          </p:sp>
          <p:pic>
            <p:nvPicPr>
              <p:cNvPr id="212" name="직사각형" descr="직사각형"/>
              <p:cNvPicPr>
                <a:picLocks noChangeAspect="0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0" y="0"/>
                <a:ext cx="2922844" cy="867095"/>
              </a:xfrm>
              <a:prstGeom prst="rect">
                <a:avLst/>
              </a:prstGeom>
              <a:effectLst/>
            </p:spPr>
          </p:pic>
        </p:grpSp>
      </p:grpSp>
      <p:pic>
        <p:nvPicPr>
          <p:cNvPr id="216" name="스크린샷 2021-05-27 오전 11.34.28.png" descr="스크린샷 2021-05-27 오전 11.34.28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8235160" y="10784447"/>
            <a:ext cx="3873501" cy="127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스크린샷 2021-05-27 오전 11.35.47.png" descr="스크린샷 2021-05-27 오전 11.35.47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8244928" y="8821825"/>
            <a:ext cx="3853965" cy="11226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4" name="그룹"/>
          <p:cNvGrpSpPr/>
          <p:nvPr/>
        </p:nvGrpSpPr>
        <p:grpSpPr>
          <a:xfrm>
            <a:off x="3561157" y="7692411"/>
            <a:ext cx="5180570" cy="3963880"/>
            <a:chOff x="-50800" y="-50799"/>
            <a:chExt cx="5180569" cy="3963879"/>
          </a:xfrm>
        </p:grpSpPr>
        <p:pic>
          <p:nvPicPr>
            <p:cNvPr id="218" name="직사각형" descr="직사각형"/>
            <p:cNvPicPr>
              <a:picLocks noChangeAspect="0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-50800" y="-50800"/>
              <a:ext cx="2922844" cy="867095"/>
            </a:xfrm>
            <a:prstGeom prst="rect">
              <a:avLst/>
            </a:prstGeom>
            <a:effectLst/>
          </p:spPr>
        </p:pic>
        <p:pic>
          <p:nvPicPr>
            <p:cNvPr id="220" name="선 선" descr="선 선"/>
            <p:cNvPicPr>
              <a:picLocks noChangeAspect="0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 rot="3105024">
              <a:off x="1902021" y="2099008"/>
              <a:ext cx="3792435" cy="401377"/>
            </a:xfrm>
            <a:prstGeom prst="rect">
              <a:avLst/>
            </a:prstGeom>
            <a:effectLst/>
          </p:spPr>
        </p:pic>
        <p:pic>
          <p:nvPicPr>
            <p:cNvPr id="222" name="선 선" descr="선 선"/>
            <p:cNvPicPr>
              <a:picLocks noChangeAspect="0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 rot="1596572">
              <a:off x="2478908" y="956442"/>
              <a:ext cx="2661890" cy="401377"/>
            </a:xfrm>
            <a:prstGeom prst="rect">
              <a:avLst/>
            </a:prstGeom>
            <a:effectLst/>
          </p:spPr>
        </p:pic>
      </p:grpSp>
      <p:sp>
        <p:nvSpPr>
          <p:cNvPr id="225" name="* Javascript 사용…"/>
          <p:cNvSpPr txBox="1"/>
          <p:nvPr/>
        </p:nvSpPr>
        <p:spPr>
          <a:xfrm>
            <a:off x="18836794" y="3577890"/>
            <a:ext cx="5229605" cy="235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338454">
              <a:spcBef>
                <a:spcPts val="700"/>
              </a:spcBef>
              <a:defRPr b="1" spc="-100" sz="2200">
                <a:solidFill>
                  <a:srgbClr val="000000"/>
                </a:solidFill>
              </a:defRPr>
            </a:pPr>
            <a:r>
              <a:t>* Ajax 사용</a:t>
            </a:r>
          </a:p>
          <a:p>
            <a:pPr algn="l" defTabSz="338454">
              <a:spcBef>
                <a:spcPts val="700"/>
              </a:spcBef>
              <a:defRPr spc="-100" sz="2200">
                <a:solidFill>
                  <a:srgbClr val="000000"/>
                </a:solidFill>
              </a:defRPr>
            </a:pPr>
            <a:r>
              <a:t> ID중복체크시 ID값을 IDcheck페이지로 이동하여 DB에 저장된 값과 비교하여 비동기화면으로</a:t>
            </a:r>
          </a:p>
          <a:p>
            <a:pPr algn="l" defTabSz="338454">
              <a:spcBef>
                <a:spcPts val="700"/>
              </a:spcBef>
              <a:defRPr spc="-100" sz="2200">
                <a:solidFill>
                  <a:srgbClr val="000000"/>
                </a:solidFill>
              </a:defRPr>
            </a:pPr>
            <a:r>
              <a:t>즉시 화면에 표시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3. 회원정보"/>
          <p:cNvSpPr txBox="1"/>
          <p:nvPr>
            <p:ph type="title"/>
          </p:nvPr>
        </p:nvSpPr>
        <p:spPr>
          <a:xfrm>
            <a:off x="1206500" y="952500"/>
            <a:ext cx="6195417" cy="1179431"/>
          </a:xfrm>
          <a:prstGeom prst="rect">
            <a:avLst/>
          </a:prstGeom>
          <a:solidFill>
            <a:srgbClr val="004D80"/>
          </a:solidFill>
        </p:spPr>
        <p:txBody>
          <a:bodyPr anchor="ctr"/>
          <a:lstStyle>
            <a:lvl1pPr algn="ctr" defTabSz="1901904">
              <a:defRPr spc="-181" sz="6000">
                <a:solidFill>
                  <a:srgbClr val="FFFFFF"/>
                </a:solidFill>
              </a:defRPr>
            </a:lvl1pPr>
          </a:lstStyle>
          <a:p>
            <a:pPr/>
            <a:r>
              <a:t>3. 회원정보</a:t>
            </a:r>
          </a:p>
        </p:txBody>
      </p:sp>
      <p:sp>
        <p:nvSpPr>
          <p:cNvPr id="228" name="직사각형"/>
          <p:cNvSpPr/>
          <p:nvPr/>
        </p:nvSpPr>
        <p:spPr>
          <a:xfrm>
            <a:off x="-125520" y="-10832"/>
            <a:ext cx="24635040" cy="489583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9" name="직사각형"/>
          <p:cNvSpPr/>
          <p:nvPr/>
        </p:nvSpPr>
        <p:spPr>
          <a:xfrm>
            <a:off x="-30733" y="-10832"/>
            <a:ext cx="7293167" cy="48958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32" name="1) 회원 가입"/>
          <p:cNvGrpSpPr/>
          <p:nvPr/>
        </p:nvGrpSpPr>
        <p:grpSpPr>
          <a:xfrm>
            <a:off x="3313029" y="2300530"/>
            <a:ext cx="3643152" cy="974240"/>
            <a:chOff x="0" y="0"/>
            <a:chExt cx="3643150" cy="974238"/>
          </a:xfrm>
        </p:grpSpPr>
        <p:sp>
          <p:nvSpPr>
            <p:cNvPr id="230" name="직사각형"/>
            <p:cNvSpPr/>
            <p:nvPr/>
          </p:nvSpPr>
          <p:spPr>
            <a:xfrm>
              <a:off x="-1" y="-1"/>
              <a:ext cx="3643152" cy="974240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1243552">
                <a:lnSpc>
                  <a:spcPct val="80000"/>
                </a:lnSpc>
                <a:defRPr b="1" spc="-85" sz="4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1" name="1) 회원 가입"/>
            <p:cNvSpPr txBox="1"/>
            <p:nvPr/>
          </p:nvSpPr>
          <p:spPr>
            <a:xfrm>
              <a:off x="-1" y="-1"/>
              <a:ext cx="3643152" cy="974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1243552">
                <a:lnSpc>
                  <a:spcPct val="80000"/>
                </a:lnSpc>
                <a:defRPr b="1" spc="-100" sz="4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1) 회원 가입</a:t>
              </a:r>
            </a:p>
          </p:txBody>
        </p:sp>
      </p:grpSp>
      <p:grpSp>
        <p:nvGrpSpPr>
          <p:cNvPr id="235" name="주소검색"/>
          <p:cNvGrpSpPr/>
          <p:nvPr/>
        </p:nvGrpSpPr>
        <p:grpSpPr>
          <a:xfrm>
            <a:off x="17893551" y="4021552"/>
            <a:ext cx="2951142" cy="816297"/>
            <a:chOff x="0" y="0"/>
            <a:chExt cx="2951140" cy="816296"/>
          </a:xfrm>
        </p:grpSpPr>
        <p:sp>
          <p:nvSpPr>
            <p:cNvPr id="233" name="직사각형"/>
            <p:cNvSpPr/>
            <p:nvPr/>
          </p:nvSpPr>
          <p:spPr>
            <a:xfrm>
              <a:off x="0" y="-1"/>
              <a:ext cx="2951141" cy="816298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1341085">
                <a:lnSpc>
                  <a:spcPct val="80000"/>
                </a:lnSpc>
                <a:defRPr b="1" spc="-92" sz="4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4" name="주소검색"/>
            <p:cNvSpPr txBox="1"/>
            <p:nvPr/>
          </p:nvSpPr>
          <p:spPr>
            <a:xfrm>
              <a:off x="0" y="-1"/>
              <a:ext cx="2951141" cy="816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1341085">
                <a:lnSpc>
                  <a:spcPct val="80000"/>
                </a:lnSpc>
                <a:defRPr b="1" spc="-100" sz="4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주소검색</a:t>
              </a:r>
            </a:p>
          </p:txBody>
        </p:sp>
      </p:grpSp>
      <p:pic>
        <p:nvPicPr>
          <p:cNvPr id="236" name="스크린샷 2021-05-26 오후 11.15.04.png" descr="스크린샷 2021-05-26 오후 11.15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57570" y="3773944"/>
            <a:ext cx="6515101" cy="875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스크린샷 2021-05-26 오후 11.25.30.png" descr="스크린샷 2021-05-26 오후 11.2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2269" y="3893408"/>
            <a:ext cx="6527802" cy="89662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1" name="그룹"/>
          <p:cNvGrpSpPr/>
          <p:nvPr/>
        </p:nvGrpSpPr>
        <p:grpSpPr>
          <a:xfrm>
            <a:off x="4450955" y="7505238"/>
            <a:ext cx="5673096" cy="3159185"/>
            <a:chOff x="-50799" y="-1"/>
            <a:chExt cx="5673095" cy="3159183"/>
          </a:xfrm>
        </p:grpSpPr>
        <p:pic>
          <p:nvPicPr>
            <p:cNvPr id="238" name="직사각형" descr="직사각형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50800" y="2400068"/>
              <a:ext cx="1615500" cy="759114"/>
            </a:xfrm>
            <a:prstGeom prst="rect">
              <a:avLst/>
            </a:prstGeom>
            <a:effectLst/>
          </p:spPr>
        </p:pic>
        <p:pic>
          <p:nvPicPr>
            <p:cNvPr id="240" name="선 선" descr="선 선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9599675">
              <a:off x="1094869" y="1289601"/>
              <a:ext cx="4813168" cy="4013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42" name="* Javascript 사용…"/>
          <p:cNvSpPr txBox="1"/>
          <p:nvPr/>
        </p:nvSpPr>
        <p:spPr>
          <a:xfrm>
            <a:off x="18004794" y="5642859"/>
            <a:ext cx="4278480" cy="2354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57200">
              <a:defRPr b="1"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* 주소검색</a:t>
            </a:r>
          </a:p>
          <a:p>
            <a:pPr algn="l" defTabSz="457200"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주소찾기검색 클릭시</a:t>
            </a:r>
          </a:p>
          <a:p>
            <a:pPr algn="l" defTabSz="457200"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다음API 사용하여 간편하게 </a:t>
            </a:r>
          </a:p>
          <a:p>
            <a:pPr algn="l" defTabSz="457200">
              <a:defRPr sz="3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주소검색 가능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3. 회원정보"/>
          <p:cNvSpPr txBox="1"/>
          <p:nvPr>
            <p:ph type="title"/>
          </p:nvPr>
        </p:nvSpPr>
        <p:spPr>
          <a:xfrm>
            <a:off x="1206500" y="952500"/>
            <a:ext cx="5605063" cy="1179431"/>
          </a:xfrm>
          <a:prstGeom prst="rect">
            <a:avLst/>
          </a:prstGeom>
          <a:solidFill>
            <a:srgbClr val="004D80"/>
          </a:solidFill>
        </p:spPr>
        <p:txBody>
          <a:bodyPr anchor="ctr"/>
          <a:lstStyle>
            <a:lvl1pPr algn="ctr" defTabSz="1901904">
              <a:defRPr spc="-181" sz="6000">
                <a:solidFill>
                  <a:srgbClr val="FFFFFF"/>
                </a:solidFill>
              </a:defRPr>
            </a:lvl1pPr>
          </a:lstStyle>
          <a:p>
            <a:pPr/>
            <a:r>
              <a:t>3. 회원정보</a:t>
            </a:r>
          </a:p>
        </p:txBody>
      </p:sp>
      <p:sp>
        <p:nvSpPr>
          <p:cNvPr id="245" name="직사각형"/>
          <p:cNvSpPr/>
          <p:nvPr/>
        </p:nvSpPr>
        <p:spPr>
          <a:xfrm>
            <a:off x="-125520" y="-10832"/>
            <a:ext cx="24635040" cy="489583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6" name="직사각형"/>
          <p:cNvSpPr/>
          <p:nvPr/>
        </p:nvSpPr>
        <p:spPr>
          <a:xfrm>
            <a:off x="-30733" y="-10832"/>
            <a:ext cx="8362479" cy="48958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49" name="유효성검사"/>
          <p:cNvGrpSpPr/>
          <p:nvPr/>
        </p:nvGrpSpPr>
        <p:grpSpPr>
          <a:xfrm>
            <a:off x="6814021" y="8286131"/>
            <a:ext cx="3255642" cy="900523"/>
            <a:chOff x="0" y="0"/>
            <a:chExt cx="3255640" cy="900521"/>
          </a:xfrm>
        </p:grpSpPr>
        <p:sp>
          <p:nvSpPr>
            <p:cNvPr id="247" name="직사각형"/>
            <p:cNvSpPr/>
            <p:nvPr/>
          </p:nvSpPr>
          <p:spPr>
            <a:xfrm>
              <a:off x="0" y="-1"/>
              <a:ext cx="3255641" cy="900523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1341085">
                <a:lnSpc>
                  <a:spcPct val="80000"/>
                </a:lnSpc>
                <a:defRPr b="1" spc="-92" sz="4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8" name="유효성검사"/>
            <p:cNvSpPr txBox="1"/>
            <p:nvPr/>
          </p:nvSpPr>
          <p:spPr>
            <a:xfrm>
              <a:off x="0" y="-1"/>
              <a:ext cx="3255641" cy="9005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1341085">
                <a:lnSpc>
                  <a:spcPct val="80000"/>
                </a:lnSpc>
                <a:defRPr b="1" spc="-100" sz="4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유효성검사</a:t>
              </a:r>
            </a:p>
          </p:txBody>
        </p:sp>
      </p:grpSp>
      <p:pic>
        <p:nvPicPr>
          <p:cNvPr id="250" name="스크린샷 2021-05-26 오후 11.28.34.png" descr="스크린샷 2021-05-26 오후 11.28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252" y="3214846"/>
            <a:ext cx="6609560" cy="4254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스크린샷 2021-05-26 오후 11.29.44.png" descr="스크린샷 2021-05-26 오후 11.29.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80721" y="796118"/>
            <a:ext cx="5971134" cy="6215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스크린샷 2021-05-26 오후 11.31.04.png" descr="스크린샷 2021-05-26 오후 11.31.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72281" y="8296881"/>
            <a:ext cx="3873502" cy="4851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스크린샷 2021-05-26 오후 11.32.34.png" descr="스크린샷 2021-05-26 오후 11.32.3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633399" y="5510252"/>
            <a:ext cx="5842002" cy="759460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2) 로그인"/>
          <p:cNvGrpSpPr/>
          <p:nvPr/>
        </p:nvGrpSpPr>
        <p:grpSpPr>
          <a:xfrm>
            <a:off x="3155034" y="2303302"/>
            <a:ext cx="2951142" cy="816297"/>
            <a:chOff x="0" y="0"/>
            <a:chExt cx="2951140" cy="816296"/>
          </a:xfrm>
        </p:grpSpPr>
        <p:sp>
          <p:nvSpPr>
            <p:cNvPr id="254" name="직사각형"/>
            <p:cNvSpPr/>
            <p:nvPr/>
          </p:nvSpPr>
          <p:spPr>
            <a:xfrm>
              <a:off x="0" y="-1"/>
              <a:ext cx="2951141" cy="816298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1243552">
                <a:lnSpc>
                  <a:spcPct val="80000"/>
                </a:lnSpc>
                <a:defRPr b="1" spc="-85" sz="4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55" name="2) 로그인"/>
            <p:cNvSpPr txBox="1"/>
            <p:nvPr/>
          </p:nvSpPr>
          <p:spPr>
            <a:xfrm>
              <a:off x="0" y="-1"/>
              <a:ext cx="2951141" cy="816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1243552">
                <a:lnSpc>
                  <a:spcPct val="80000"/>
                </a:lnSpc>
                <a:defRPr b="1" spc="-100" sz="4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2) 로그인</a:t>
              </a:r>
            </a:p>
          </p:txBody>
        </p:sp>
      </p:grpSp>
      <p:sp>
        <p:nvSpPr>
          <p:cNvPr id="257" name="MemberDAO의…"/>
          <p:cNvSpPr txBox="1"/>
          <p:nvPr/>
        </p:nvSpPr>
        <p:spPr>
          <a:xfrm>
            <a:off x="17319786" y="4644223"/>
            <a:ext cx="6609560" cy="3527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94359">
              <a:spcBef>
                <a:spcPts val="1200"/>
              </a:spcBef>
              <a:defRPr spc="-100" sz="3900">
                <a:solidFill>
                  <a:srgbClr val="000000"/>
                </a:solidFill>
              </a:defRPr>
            </a:pPr>
            <a:r>
              <a:t>MemberDAO의 </a:t>
            </a:r>
          </a:p>
          <a:p>
            <a:pPr algn="l" defTabSz="594359">
              <a:spcBef>
                <a:spcPts val="1200"/>
              </a:spcBef>
              <a:defRPr spc="-100" sz="3900">
                <a:solidFill>
                  <a:srgbClr val="000000"/>
                </a:solidFill>
              </a:defRPr>
            </a:pPr>
            <a:r>
              <a:t>login 메소드를 이용</a:t>
            </a:r>
          </a:p>
          <a:p>
            <a:pPr algn="l" defTabSz="594359">
              <a:spcBef>
                <a:spcPts val="1200"/>
              </a:spcBef>
              <a:defRPr spc="-100" sz="3900">
                <a:solidFill>
                  <a:srgbClr val="000000"/>
                </a:solidFill>
              </a:defRPr>
            </a:pPr>
            <a:r>
              <a:t>DB에 등록된 ID에 해당하는 비밀번호와 동일한지 확인 후 로그인</a:t>
            </a:r>
          </a:p>
        </p:txBody>
      </p:sp>
      <p:sp>
        <p:nvSpPr>
          <p:cNvPr id="258" name="- DB에 등록되지 않은 아이디…"/>
          <p:cNvSpPr txBox="1"/>
          <p:nvPr/>
        </p:nvSpPr>
        <p:spPr>
          <a:xfrm>
            <a:off x="17319786" y="8507903"/>
            <a:ext cx="6609560" cy="3527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78790">
              <a:spcBef>
                <a:spcPts val="1000"/>
              </a:spcBef>
              <a:defRPr spc="-100" sz="3100">
                <a:solidFill>
                  <a:srgbClr val="000000"/>
                </a:solidFill>
              </a:defRPr>
            </a:pPr>
            <a:r>
              <a:t>- DB에 등록되지 않은 아이디 </a:t>
            </a:r>
          </a:p>
          <a:p>
            <a:pPr algn="l" defTabSz="478790">
              <a:spcBef>
                <a:spcPts val="1000"/>
              </a:spcBef>
              <a:defRPr spc="-100" sz="3100">
                <a:solidFill>
                  <a:srgbClr val="000000"/>
                </a:solidFill>
              </a:defRPr>
            </a:pPr>
            <a:r>
              <a:t>= 회원가입창 이동 확인</a:t>
            </a:r>
          </a:p>
          <a:p>
            <a:pPr algn="l" defTabSz="478790">
              <a:spcBef>
                <a:spcPts val="1000"/>
              </a:spcBef>
              <a:defRPr spc="-100" sz="3100">
                <a:solidFill>
                  <a:srgbClr val="000000"/>
                </a:solidFill>
              </a:defRPr>
            </a:pPr>
            <a:r>
              <a:t>- DB에 등록되어 있지만 비밀번호가 다름</a:t>
            </a:r>
          </a:p>
          <a:p>
            <a:pPr algn="l" defTabSz="478790">
              <a:spcBef>
                <a:spcPts val="1000"/>
              </a:spcBef>
              <a:defRPr spc="-100" sz="3100">
                <a:solidFill>
                  <a:srgbClr val="000000"/>
                </a:solidFill>
              </a:defRPr>
            </a:pPr>
            <a:r>
              <a:t>= 비밀번호 오류라는 메시지와 함께 페이지리턴</a:t>
            </a:r>
          </a:p>
        </p:txBody>
      </p:sp>
      <p:sp>
        <p:nvSpPr>
          <p:cNvPr id="259" name="- DB에 등록되지 않은 아이디…"/>
          <p:cNvSpPr txBox="1"/>
          <p:nvPr/>
        </p:nvSpPr>
        <p:spPr>
          <a:xfrm>
            <a:off x="6181786" y="9473503"/>
            <a:ext cx="4410435" cy="2154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54850">
              <a:spcBef>
                <a:spcPts val="900"/>
              </a:spcBef>
              <a:defRPr spc="-94" sz="2945">
                <a:solidFill>
                  <a:srgbClr val="000000"/>
                </a:solidFill>
              </a:defRPr>
            </a:pPr>
            <a:r>
              <a:t>* 유효성검사</a:t>
            </a:r>
          </a:p>
          <a:p>
            <a:pPr algn="l" defTabSz="454850">
              <a:spcBef>
                <a:spcPts val="900"/>
              </a:spcBef>
              <a:defRPr spc="-94" sz="2945">
                <a:solidFill>
                  <a:srgbClr val="000000"/>
                </a:solidFill>
              </a:defRPr>
            </a:pPr>
            <a:r>
              <a:t>Javascript function 사용하여</a:t>
            </a:r>
          </a:p>
          <a:p>
            <a:pPr algn="l" defTabSz="454850">
              <a:spcBef>
                <a:spcPts val="900"/>
              </a:spcBef>
              <a:defRPr spc="-94" sz="2945">
                <a:solidFill>
                  <a:srgbClr val="000000"/>
                </a:solidFill>
              </a:defRPr>
            </a:pPr>
            <a:r>
              <a:t>ID, PW null값 체크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3. 회원정보"/>
          <p:cNvSpPr txBox="1"/>
          <p:nvPr>
            <p:ph type="title"/>
          </p:nvPr>
        </p:nvSpPr>
        <p:spPr>
          <a:xfrm>
            <a:off x="1206500" y="952500"/>
            <a:ext cx="5489481" cy="1179431"/>
          </a:xfrm>
          <a:prstGeom prst="rect">
            <a:avLst/>
          </a:prstGeom>
          <a:solidFill>
            <a:srgbClr val="004D80"/>
          </a:solidFill>
        </p:spPr>
        <p:txBody>
          <a:bodyPr anchor="ctr"/>
          <a:lstStyle>
            <a:lvl1pPr algn="ctr" defTabSz="1901904">
              <a:defRPr spc="-181" sz="6000">
                <a:solidFill>
                  <a:srgbClr val="FFFFFF"/>
                </a:solidFill>
              </a:defRPr>
            </a:lvl1pPr>
          </a:lstStyle>
          <a:p>
            <a:pPr/>
            <a:r>
              <a:t>3. 회원정보</a:t>
            </a:r>
          </a:p>
        </p:txBody>
      </p:sp>
      <p:sp>
        <p:nvSpPr>
          <p:cNvPr id="262" name="직사각형"/>
          <p:cNvSpPr/>
          <p:nvPr/>
        </p:nvSpPr>
        <p:spPr>
          <a:xfrm>
            <a:off x="-125520" y="-10832"/>
            <a:ext cx="24635040" cy="489583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3" name="직사각형"/>
          <p:cNvSpPr/>
          <p:nvPr/>
        </p:nvSpPr>
        <p:spPr>
          <a:xfrm>
            <a:off x="-30733" y="-10832"/>
            <a:ext cx="10718543" cy="48958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66" name="2) 로그인"/>
          <p:cNvGrpSpPr/>
          <p:nvPr/>
        </p:nvGrpSpPr>
        <p:grpSpPr>
          <a:xfrm>
            <a:off x="3258199" y="2303302"/>
            <a:ext cx="2951142" cy="816297"/>
            <a:chOff x="0" y="0"/>
            <a:chExt cx="2951140" cy="816296"/>
          </a:xfrm>
        </p:grpSpPr>
        <p:sp>
          <p:nvSpPr>
            <p:cNvPr id="264" name="직사각형"/>
            <p:cNvSpPr/>
            <p:nvPr/>
          </p:nvSpPr>
          <p:spPr>
            <a:xfrm>
              <a:off x="0" y="-1"/>
              <a:ext cx="2951141" cy="816298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1243552">
                <a:lnSpc>
                  <a:spcPct val="80000"/>
                </a:lnSpc>
                <a:defRPr b="1" spc="-85" sz="4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5" name="2) 로그인"/>
            <p:cNvSpPr txBox="1"/>
            <p:nvPr/>
          </p:nvSpPr>
          <p:spPr>
            <a:xfrm>
              <a:off x="0" y="-1"/>
              <a:ext cx="2951141" cy="816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1243552">
                <a:lnSpc>
                  <a:spcPct val="80000"/>
                </a:lnSpc>
                <a:defRPr b="1" spc="-100" sz="43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2) 로그인</a:t>
              </a:r>
            </a:p>
          </p:txBody>
        </p:sp>
      </p:grpSp>
      <p:grpSp>
        <p:nvGrpSpPr>
          <p:cNvPr id="269" name="로그인시"/>
          <p:cNvGrpSpPr/>
          <p:nvPr/>
        </p:nvGrpSpPr>
        <p:grpSpPr>
          <a:xfrm>
            <a:off x="15215100" y="3442008"/>
            <a:ext cx="2951142" cy="816297"/>
            <a:chOff x="0" y="0"/>
            <a:chExt cx="2951140" cy="816296"/>
          </a:xfrm>
        </p:grpSpPr>
        <p:sp>
          <p:nvSpPr>
            <p:cNvPr id="267" name="직사각형"/>
            <p:cNvSpPr/>
            <p:nvPr/>
          </p:nvSpPr>
          <p:spPr>
            <a:xfrm>
              <a:off x="0" y="-1"/>
              <a:ext cx="2951141" cy="816298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1341085">
                <a:lnSpc>
                  <a:spcPct val="80000"/>
                </a:lnSpc>
                <a:defRPr b="1" spc="-92" sz="46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8" name="로그인시"/>
            <p:cNvSpPr txBox="1"/>
            <p:nvPr/>
          </p:nvSpPr>
          <p:spPr>
            <a:xfrm>
              <a:off x="0" y="-1"/>
              <a:ext cx="2951141" cy="816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1341085">
                <a:lnSpc>
                  <a:spcPct val="80000"/>
                </a:lnSpc>
                <a:defRPr b="1" spc="-100" sz="4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로그인시</a:t>
              </a:r>
            </a:p>
          </p:txBody>
        </p:sp>
      </p:grpSp>
      <p:sp>
        <p:nvSpPr>
          <p:cNvPr id="270" name="로그인 완료 후 nName값이 있을 경우…"/>
          <p:cNvSpPr txBox="1"/>
          <p:nvPr/>
        </p:nvSpPr>
        <p:spPr>
          <a:xfrm>
            <a:off x="14594371" y="8043684"/>
            <a:ext cx="5783481" cy="2354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78790">
              <a:spcBef>
                <a:spcPts val="1000"/>
              </a:spcBef>
              <a:defRPr spc="-100" sz="3100">
                <a:solidFill>
                  <a:srgbClr val="000000"/>
                </a:solidFill>
              </a:defRPr>
            </a:pPr>
            <a:r>
              <a:t>로그인 완료 후 nName값이 있을 경우 </a:t>
            </a:r>
          </a:p>
          <a:p>
            <a:pPr algn="l" defTabSz="478790">
              <a:spcBef>
                <a:spcPts val="1000"/>
              </a:spcBef>
              <a:defRPr spc="-100" sz="3100">
                <a:solidFill>
                  <a:srgbClr val="000000"/>
                </a:solidFill>
              </a:defRPr>
            </a:pPr>
            <a:r>
              <a:t>nName 출력과 함께 정보수정, logout 버튼 활성화</a:t>
            </a:r>
          </a:p>
        </p:txBody>
      </p:sp>
      <p:pic>
        <p:nvPicPr>
          <p:cNvPr id="271" name="스크린샷 2021-05-26 오후 11.54.36.png" descr="스크린샷 2021-05-26 오후 11.54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6967" y="3665199"/>
            <a:ext cx="11373229" cy="3691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스크린샷 2021-05-27 오전 12.06.00.png" descr="스크린샷 2021-05-27 오전 12.06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9381" y="8890234"/>
            <a:ext cx="11328401" cy="2882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직사각형" descr="직사각형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89027" y="3470600"/>
            <a:ext cx="1615502" cy="759114"/>
          </a:xfrm>
          <a:prstGeom prst="rect">
            <a:avLst/>
          </a:prstGeom>
        </p:spPr>
      </p:pic>
      <p:pic>
        <p:nvPicPr>
          <p:cNvPr id="275" name="선 선" descr="선 선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6522010">
            <a:off x="8562274" y="6119579"/>
            <a:ext cx="4502421" cy="40137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직사각형" descr="직사각형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10577" y="8398595"/>
            <a:ext cx="4676529" cy="1119880"/>
          </a:xfrm>
          <a:prstGeom prst="rect">
            <a:avLst/>
          </a:prstGeom>
        </p:spPr>
      </p:pic>
      <p:sp>
        <p:nvSpPr>
          <p:cNvPr id="278" name="로그인 완료 후 nName값이 있을 경우…"/>
          <p:cNvSpPr txBox="1"/>
          <p:nvPr/>
        </p:nvSpPr>
        <p:spPr>
          <a:xfrm>
            <a:off x="14594371" y="4973954"/>
            <a:ext cx="4854606" cy="2354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478790">
              <a:spcBef>
                <a:spcPts val="1000"/>
              </a:spcBef>
              <a:defRPr b="1" spc="-100" sz="3100">
                <a:solidFill>
                  <a:srgbClr val="000000"/>
                </a:solidFill>
              </a:defRPr>
            </a:pPr>
            <a:r>
              <a:t>*세션 값 체크</a:t>
            </a:r>
          </a:p>
          <a:p>
            <a:pPr algn="l" defTabSz="478790">
              <a:spcBef>
                <a:spcPts val="1000"/>
              </a:spcBef>
              <a:defRPr spc="-100" sz="3100">
                <a:solidFill>
                  <a:srgbClr val="000000"/>
                </a:solidFill>
              </a:defRPr>
            </a:pPr>
            <a:r>
              <a:t>nName값이 null 일 경우</a:t>
            </a:r>
          </a:p>
          <a:p>
            <a:pPr algn="l" defTabSz="478790">
              <a:spcBef>
                <a:spcPts val="1000"/>
              </a:spcBef>
              <a:defRPr spc="-100" sz="3100">
                <a:solidFill>
                  <a:srgbClr val="000000"/>
                </a:solidFill>
              </a:defRPr>
            </a:pPr>
            <a:r>
              <a:t>Login, join 버튼 활성화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3. 회원정보"/>
          <p:cNvSpPr txBox="1"/>
          <p:nvPr>
            <p:ph type="title"/>
          </p:nvPr>
        </p:nvSpPr>
        <p:spPr>
          <a:xfrm>
            <a:off x="1206500" y="952500"/>
            <a:ext cx="5489481" cy="1179431"/>
          </a:xfrm>
          <a:prstGeom prst="rect">
            <a:avLst/>
          </a:prstGeom>
          <a:solidFill>
            <a:srgbClr val="004D80"/>
          </a:solidFill>
        </p:spPr>
        <p:txBody>
          <a:bodyPr anchor="ctr"/>
          <a:lstStyle>
            <a:lvl1pPr algn="ctr" defTabSz="1901904">
              <a:defRPr spc="-181" sz="6000">
                <a:solidFill>
                  <a:srgbClr val="FFFFFF"/>
                </a:solidFill>
              </a:defRPr>
            </a:lvl1pPr>
          </a:lstStyle>
          <a:p>
            <a:pPr/>
            <a:r>
              <a:t>3. 회원정보</a:t>
            </a:r>
          </a:p>
        </p:txBody>
      </p:sp>
      <p:sp>
        <p:nvSpPr>
          <p:cNvPr id="281" name="직사각형"/>
          <p:cNvSpPr/>
          <p:nvPr/>
        </p:nvSpPr>
        <p:spPr>
          <a:xfrm>
            <a:off x="-125520" y="-10832"/>
            <a:ext cx="24635040" cy="489583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2" name="직사각형"/>
          <p:cNvSpPr/>
          <p:nvPr/>
        </p:nvSpPr>
        <p:spPr>
          <a:xfrm>
            <a:off x="-30733" y="1868"/>
            <a:ext cx="13399667" cy="48958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285" name="3) 회원정보 수정/탈퇴"/>
          <p:cNvGrpSpPr/>
          <p:nvPr/>
        </p:nvGrpSpPr>
        <p:grpSpPr>
          <a:xfrm>
            <a:off x="3485615" y="2250019"/>
            <a:ext cx="5229605" cy="922862"/>
            <a:chOff x="0" y="0"/>
            <a:chExt cx="5229604" cy="922860"/>
          </a:xfrm>
        </p:grpSpPr>
        <p:sp>
          <p:nvSpPr>
            <p:cNvPr id="283" name="직사각형"/>
            <p:cNvSpPr/>
            <p:nvPr/>
          </p:nvSpPr>
          <p:spPr>
            <a:xfrm>
              <a:off x="-1" y="-1"/>
              <a:ext cx="5229606" cy="922862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1194785">
                <a:lnSpc>
                  <a:spcPct val="80000"/>
                </a:lnSpc>
                <a:defRPr b="1" spc="-83" sz="41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4" name="3) 회원정보 수정/탈퇴"/>
            <p:cNvSpPr txBox="1"/>
            <p:nvPr/>
          </p:nvSpPr>
          <p:spPr>
            <a:xfrm>
              <a:off x="-1" y="-1"/>
              <a:ext cx="5229606" cy="9228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1194785">
                <a:lnSpc>
                  <a:spcPct val="80000"/>
                </a:lnSpc>
                <a:defRPr b="1" spc="-99" sz="4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3) 회원정보 수정/탈퇴</a:t>
              </a:r>
            </a:p>
          </p:txBody>
        </p:sp>
      </p:grpSp>
      <p:sp>
        <p:nvSpPr>
          <p:cNvPr id="286" name="로그인시"/>
          <p:cNvSpPr/>
          <p:nvPr/>
        </p:nvSpPr>
        <p:spPr>
          <a:xfrm>
            <a:off x="10716429" y="1825083"/>
            <a:ext cx="2951142" cy="816297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341085">
              <a:lnSpc>
                <a:spcPct val="80000"/>
              </a:lnSpc>
              <a:defRPr b="1" spc="-92" sz="4600">
                <a:solidFill>
                  <a:srgbClr val="FFFFFF"/>
                </a:solidFill>
              </a:defRPr>
            </a:lvl1pPr>
          </a:lstStyle>
          <a:p>
            <a:pPr/>
            <a:r>
              <a:t>정보 수정</a:t>
            </a:r>
          </a:p>
        </p:txBody>
      </p:sp>
      <p:pic>
        <p:nvPicPr>
          <p:cNvPr id="287" name="스크린샷 2021-05-27 오후 12.18.22.png" descr="스크린샷 2021-05-27 오후 12.18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50800">
            <a:solidFill>
              <a:srgbClr val="EE230C"/>
            </a:solidFill>
            <a:miter lim="400000"/>
          </a:ln>
        </p:spPr>
      </p:pic>
      <p:pic>
        <p:nvPicPr>
          <p:cNvPr id="288" name="스크린샷 2021-05-27 오후 12.22.55.png" descr="스크린샷 2021-05-27 오후 12.22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7767" y="3690835"/>
            <a:ext cx="6845301" cy="886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스크린샷 2021-05-27 오후 12.29.08.png" descr="스크린샷 2021-05-27 오후 12.29.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70361" y="6385807"/>
            <a:ext cx="4572001" cy="179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003608" y="11653991"/>
            <a:ext cx="1564702" cy="816297"/>
          </a:xfrm>
          <a:prstGeom prst="rect">
            <a:avLst/>
          </a:prstGeom>
        </p:spPr>
      </p:pic>
      <p:pic>
        <p:nvPicPr>
          <p:cNvPr id="292" name="선 선" descr="선 선"/>
          <p:cNvPicPr>
            <a:picLocks noChangeAspect="0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rot="17896963">
            <a:off x="5401429" y="9170593"/>
            <a:ext cx="6117811" cy="401378"/>
          </a:xfrm>
          <a:prstGeom prst="rect">
            <a:avLst/>
          </a:prstGeom>
        </p:spPr>
      </p:pic>
      <p:sp>
        <p:nvSpPr>
          <p:cNvPr id="294" name="로그인시"/>
          <p:cNvSpPr/>
          <p:nvPr/>
        </p:nvSpPr>
        <p:spPr>
          <a:xfrm>
            <a:off x="10328468" y="8390684"/>
            <a:ext cx="2951142" cy="816297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1341085">
              <a:lnSpc>
                <a:spcPct val="80000"/>
              </a:lnSpc>
              <a:defRPr b="1" spc="-92" sz="4600">
                <a:solidFill>
                  <a:srgbClr val="FFFFFF"/>
                </a:solidFill>
              </a:defRPr>
            </a:lvl1pPr>
          </a:lstStyle>
          <a:p>
            <a:pPr/>
            <a:r>
              <a:t>회원 탈퇴</a:t>
            </a:r>
          </a:p>
        </p:txBody>
      </p:sp>
      <p:pic>
        <p:nvPicPr>
          <p:cNvPr id="295" name="스크린샷 2021-05-27 오후 12.33.00.png" descr="스크린샷 2021-05-27 오후 12.33.00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922699" y="1612966"/>
            <a:ext cx="9434781" cy="5620483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세션 값 체크…"/>
          <p:cNvSpPr txBox="1"/>
          <p:nvPr/>
        </p:nvSpPr>
        <p:spPr>
          <a:xfrm>
            <a:off x="9189236" y="9343430"/>
            <a:ext cx="5229605" cy="2653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3000"/>
            </a:pPr>
            <a:r>
              <a:t>비밀번호 다시 입력받아서</a:t>
            </a:r>
          </a:p>
          <a:p>
            <a:pPr>
              <a:defRPr sz="3000"/>
            </a:pPr>
            <a:r>
              <a:t>DB에 저장된 값과 일치하면 회원정보 삭제 후 세션값 초기화</a:t>
            </a:r>
          </a:p>
        </p:txBody>
      </p:sp>
      <p:pic>
        <p:nvPicPr>
          <p:cNvPr id="297" name="직사각형" descr="직사각형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42318" y="11653991"/>
            <a:ext cx="1564702" cy="816297"/>
          </a:xfrm>
          <a:prstGeom prst="rect">
            <a:avLst/>
          </a:prstGeom>
        </p:spPr>
      </p:pic>
      <p:pic>
        <p:nvPicPr>
          <p:cNvPr id="299" name="선 선" descr="선 선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8013000">
            <a:off x="2597962" y="7563005"/>
            <a:ext cx="9053961" cy="401378"/>
          </a:xfrm>
          <a:prstGeom prst="rect">
            <a:avLst/>
          </a:prstGeom>
        </p:spPr>
      </p:pic>
      <p:pic>
        <p:nvPicPr>
          <p:cNvPr id="301" name="스크린샷 2021-05-27 오후 12.36.35.png" descr="스크린샷 2021-05-27 오후 12.36.35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4922699" y="7338275"/>
            <a:ext cx="5229606" cy="6337471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세션 값 체크…"/>
          <p:cNvSpPr txBox="1"/>
          <p:nvPr/>
        </p:nvSpPr>
        <p:spPr>
          <a:xfrm>
            <a:off x="9697236" y="2906038"/>
            <a:ext cx="5024730" cy="2602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sz="3000"/>
            </a:lvl1pPr>
          </a:lstStyle>
          <a:p>
            <a:pPr/>
            <a:r>
              <a:t> 비밀번호 입력 받아서 DB에 저장된 ID값과 비교 후 일치하면 회원 정보 수정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3. 게 시 판"/>
          <p:cNvSpPr txBox="1"/>
          <p:nvPr>
            <p:ph type="title"/>
          </p:nvPr>
        </p:nvSpPr>
        <p:spPr>
          <a:xfrm>
            <a:off x="1206500" y="952500"/>
            <a:ext cx="5577912" cy="1179431"/>
          </a:xfrm>
          <a:prstGeom prst="rect">
            <a:avLst/>
          </a:prstGeom>
          <a:solidFill>
            <a:srgbClr val="004D80"/>
          </a:solidFill>
        </p:spPr>
        <p:txBody>
          <a:bodyPr anchor="ctr"/>
          <a:lstStyle>
            <a:lvl1pPr algn="ctr" defTabSz="1901904">
              <a:defRPr spc="-200" sz="6600">
                <a:solidFill>
                  <a:srgbClr val="FFFFFF"/>
                </a:solidFill>
              </a:defRPr>
            </a:lvl1pPr>
          </a:lstStyle>
          <a:p>
            <a:pPr/>
            <a:r>
              <a:t>4. 게 시 판</a:t>
            </a:r>
          </a:p>
        </p:txBody>
      </p:sp>
      <p:sp>
        <p:nvSpPr>
          <p:cNvPr id="305" name="직사각형"/>
          <p:cNvSpPr/>
          <p:nvPr/>
        </p:nvSpPr>
        <p:spPr>
          <a:xfrm>
            <a:off x="-125520" y="-10832"/>
            <a:ext cx="24635040" cy="489583"/>
          </a:xfrm>
          <a:prstGeom prst="rect">
            <a:avLst/>
          </a:prstGeom>
          <a:solidFill>
            <a:srgbClr val="004D8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6" name="직사각형"/>
          <p:cNvSpPr/>
          <p:nvPr/>
        </p:nvSpPr>
        <p:spPr>
          <a:xfrm>
            <a:off x="-30733" y="-10832"/>
            <a:ext cx="15415668" cy="489583"/>
          </a:xfrm>
          <a:prstGeom prst="rect">
            <a:avLst/>
          </a:pr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309" name="1) 게시글 리스트"/>
          <p:cNvGrpSpPr/>
          <p:nvPr/>
        </p:nvGrpSpPr>
        <p:grpSpPr>
          <a:xfrm>
            <a:off x="3313029" y="2217860"/>
            <a:ext cx="3691541" cy="987180"/>
            <a:chOff x="0" y="0"/>
            <a:chExt cx="3691540" cy="987179"/>
          </a:xfrm>
        </p:grpSpPr>
        <p:sp>
          <p:nvSpPr>
            <p:cNvPr id="307" name="직사각형"/>
            <p:cNvSpPr/>
            <p:nvPr/>
          </p:nvSpPr>
          <p:spPr>
            <a:xfrm>
              <a:off x="-1" y="-1"/>
              <a:ext cx="3691542" cy="987181"/>
            </a:xfrm>
            <a:prstGeom prst="rect">
              <a:avLst/>
            </a:prstGeom>
            <a:solidFill>
              <a:srgbClr val="004D8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 defTabSz="1024102">
                <a:lnSpc>
                  <a:spcPct val="80000"/>
                </a:lnSpc>
                <a:defRPr b="1" spc="-71" sz="35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08" name="1) 게시글 리스트"/>
            <p:cNvSpPr txBox="1"/>
            <p:nvPr/>
          </p:nvSpPr>
          <p:spPr>
            <a:xfrm>
              <a:off x="-1" y="-1"/>
              <a:ext cx="3691542" cy="9871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rmAutofit fontScale="100000" lnSpcReduction="0"/>
            </a:bodyPr>
            <a:lstStyle>
              <a:lvl1pPr defTabSz="1024102">
                <a:lnSpc>
                  <a:spcPct val="80000"/>
                </a:lnSpc>
                <a:defRPr b="1" spc="-100" sz="35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1) 게시글 리스트</a:t>
              </a:r>
            </a:p>
          </p:txBody>
        </p:sp>
      </p:grpSp>
      <p:sp>
        <p:nvSpPr>
          <p:cNvPr id="310" name="* 글쓰기…"/>
          <p:cNvSpPr txBox="1"/>
          <p:nvPr>
            <p:ph type="body" sz="quarter" idx="1"/>
          </p:nvPr>
        </p:nvSpPr>
        <p:spPr>
          <a:xfrm>
            <a:off x="17133295" y="5798332"/>
            <a:ext cx="5229605" cy="2653338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defTabSz="2438337">
              <a:defRPr sz="3000">
                <a:solidFill>
                  <a:srgbClr val="5E5E5E"/>
                </a:solidFill>
              </a:defRPr>
            </a:pPr>
            <a:r>
              <a:t>* 글쓰기</a:t>
            </a:r>
          </a:p>
          <a:p>
            <a:pPr defTabSz="2438337">
              <a:defRPr b="0" sz="3000">
                <a:solidFill>
                  <a:srgbClr val="5E5E5E"/>
                </a:solidFill>
              </a:defRPr>
            </a:pPr>
            <a:r>
              <a:t>회원일 경우만 글쓰기 가능</a:t>
            </a:r>
          </a:p>
          <a:p>
            <a:pPr defTabSz="2438337">
              <a:defRPr b="0" sz="3000">
                <a:solidFill>
                  <a:srgbClr val="5E5E5E"/>
                </a:solidFill>
              </a:defRPr>
            </a:pPr>
            <a:r>
              <a:t>비회원일시 로그인페이지 이동 확인창 팝업 후 로그인페이지 이동</a:t>
            </a:r>
          </a:p>
        </p:txBody>
      </p:sp>
      <p:pic>
        <p:nvPicPr>
          <p:cNvPr id="311" name="스크린샷 2021-05-27 오전 12.26.43.png" descr="스크린샷 2021-05-27 오전 12.26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383" y="3290970"/>
            <a:ext cx="15247882" cy="8007267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직사각형"/>
          <p:cNvSpPr/>
          <p:nvPr/>
        </p:nvSpPr>
        <p:spPr>
          <a:xfrm>
            <a:off x="14770560" y="9983881"/>
            <a:ext cx="1343636" cy="657514"/>
          </a:xfrm>
          <a:prstGeom prst="rect">
            <a:avLst/>
          </a:prstGeom>
          <a:ln w="508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13" name="선 선" descr="선 선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3933721">
            <a:off x="10400390" y="6520933"/>
            <a:ext cx="7003927" cy="401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스크린샷 2021-05-27 오전 12.31.17.png" descr="스크린샷 2021-05-27 오전 12.31.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642945" y="9001931"/>
            <a:ext cx="6210302" cy="1955802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직사각형"/>
          <p:cNvSpPr/>
          <p:nvPr/>
        </p:nvSpPr>
        <p:spPr>
          <a:xfrm>
            <a:off x="4486981" y="5891059"/>
            <a:ext cx="1343636" cy="3420849"/>
          </a:xfrm>
          <a:prstGeom prst="rect">
            <a:avLst/>
          </a:prstGeom>
          <a:ln w="508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6" name="* 댓글 갯수…"/>
          <p:cNvSpPr txBox="1"/>
          <p:nvPr/>
        </p:nvSpPr>
        <p:spPr>
          <a:xfrm>
            <a:off x="4701902" y="10411194"/>
            <a:ext cx="5229605" cy="2653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b="1" sz="3000"/>
            </a:pPr>
            <a:r>
              <a:t>* 댓글 갯수</a:t>
            </a:r>
          </a:p>
          <a:p>
            <a:pPr algn="l">
              <a:defRPr sz="3000"/>
            </a:pPr>
            <a:r>
              <a:t>게시글 번호 확인후 해당 게시글에 달린 댓글 갯수를  게시글 제목 뒤에 표시</a:t>
            </a:r>
          </a:p>
        </p:txBody>
      </p:sp>
      <p:pic>
        <p:nvPicPr>
          <p:cNvPr id="317" name="선 선" descr="선 선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3589189">
            <a:off x="4813593" y="9635667"/>
            <a:ext cx="1410417" cy="401378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직사각형"/>
          <p:cNvSpPr/>
          <p:nvPr/>
        </p:nvSpPr>
        <p:spPr>
          <a:xfrm>
            <a:off x="11823932" y="3068809"/>
            <a:ext cx="1039886" cy="784033"/>
          </a:xfrm>
          <a:prstGeom prst="rect">
            <a:avLst/>
          </a:prstGeom>
          <a:ln w="50800">
            <a:solidFill>
              <a:srgbClr val="EE230C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346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346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